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Nunito"/>
      <p:regular r:id="rId73"/>
      <p:bold r:id="rId74"/>
      <p:italic r:id="rId75"/>
      <p:boldItalic r:id="rId76"/>
    </p:embeddedFont>
    <p:embeddedFont>
      <p:font typeface="Playfair Display"/>
      <p:regular r:id="rId77"/>
      <p:bold r:id="rId78"/>
      <p:italic r:id="rId79"/>
      <p:boldItalic r:id="rId80"/>
    </p:embeddedFont>
    <p:embeddedFont>
      <p:font typeface="Amatic SC"/>
      <p:regular r:id="rId81"/>
      <p:bold r:id="rId82"/>
    </p:embeddedFont>
    <p:embeddedFont>
      <p:font typeface="Abril Fatface"/>
      <p:regular r:id="rId83"/>
    </p:embeddedFont>
    <p:embeddedFont>
      <p:font typeface="Proxima Nova Semibold"/>
      <p:regular r:id="rId84"/>
      <p:bold r:id="rId85"/>
      <p:boldItalic r:id="rId86"/>
    </p:embeddedFont>
    <p:embeddedFont>
      <p:font typeface="PT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CC9474-DD7E-4FBC-9696-23D7F3BBE49F}">
  <a:tblStyle styleId="{EFCC9474-DD7E-4FBC-9696-23D7F3BBE4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regular.fntdata"/><Relationship Id="rId83" Type="http://schemas.openxmlformats.org/officeDocument/2006/relationships/font" Target="fonts/AbrilFatface-regular.fntdata"/><Relationship Id="rId42" Type="http://schemas.openxmlformats.org/officeDocument/2006/relationships/slide" Target="slides/slide36.xml"/><Relationship Id="rId86" Type="http://schemas.openxmlformats.org/officeDocument/2006/relationships/font" Target="fonts/ProximaNovaSemibold-boldItalic.fntdata"/><Relationship Id="rId41" Type="http://schemas.openxmlformats.org/officeDocument/2006/relationships/slide" Target="slides/slide35.xml"/><Relationship Id="rId85" Type="http://schemas.openxmlformats.org/officeDocument/2006/relationships/font" Target="fonts/ProximaNovaSemibold-bold.fntdata"/><Relationship Id="rId44" Type="http://schemas.openxmlformats.org/officeDocument/2006/relationships/slide" Target="slides/slide38.xml"/><Relationship Id="rId88" Type="http://schemas.openxmlformats.org/officeDocument/2006/relationships/font" Target="fonts/PTSans-bold.fntdata"/><Relationship Id="rId43" Type="http://schemas.openxmlformats.org/officeDocument/2006/relationships/slide" Target="slides/slide37.xml"/><Relationship Id="rId87" Type="http://schemas.openxmlformats.org/officeDocument/2006/relationships/font" Target="fonts/PTSans-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TSans-italic.fntdata"/><Relationship Id="rId80" Type="http://schemas.openxmlformats.org/officeDocument/2006/relationships/font" Target="fonts/PlayfairDisplay-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PlayfairDisplay-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PlayfairDisplay-italic.fntdata"/><Relationship Id="rId34" Type="http://schemas.openxmlformats.org/officeDocument/2006/relationships/slide" Target="slides/slide28.xml"/><Relationship Id="rId78" Type="http://schemas.openxmlformats.org/officeDocument/2006/relationships/font" Target="fonts/PlayfairDisplay-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PT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dd1b553d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dd1b553d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080b61eb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080b61eb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080b61eb8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080b61eb8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080b61eb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080b61eb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080b61eb8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080b61eb8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080b61eb8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080b61eb8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080b61eb8_3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f080b61eb8_3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80b61eb8_3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080b61eb8_3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080b61eb8_3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080b61eb8_3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080b61eb8_3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f080b61eb8_3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3e24230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3e24230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f080b61eb8_3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f080b61eb8_3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080b61eb8_3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080b61eb8_3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f080b61eb8_3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f080b61eb8_3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0a4aa430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f0a4aa43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eda0f9cbf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eda0f9cbf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080b61eb8_3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f080b61eb8_3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3e24230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3e24230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f080b61eb8_0_9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f080b61eb8_0_9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080b61eb8_0_9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f080b61eb8_0_9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f080b61eb8_0_9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f080b61eb8_0_9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f080b61eb8_0_9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f080b61eb8_0_9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f080b61eb8_0_9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f080b61eb8_0_9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f080b61eb8_0_9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f080b61eb8_0_9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f080b61eb8_0_1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f080b61eb8_0_1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8" name="Shape 4498"/>
        <p:cNvGrpSpPr/>
        <p:nvPr/>
      </p:nvGrpSpPr>
      <p:grpSpPr>
        <a:xfrm>
          <a:off x="0" y="0"/>
          <a:ext cx="0" cy="0"/>
          <a:chOff x="0" y="0"/>
          <a:chExt cx="0" cy="0"/>
        </a:xfrm>
      </p:grpSpPr>
      <p:sp>
        <p:nvSpPr>
          <p:cNvPr id="4499" name="Google Shape;4499;gf080b61eb8_0_13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0" name="Google Shape;4500;gf080b61eb8_0_13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8" name="Shape 4668"/>
        <p:cNvGrpSpPr/>
        <p:nvPr/>
      </p:nvGrpSpPr>
      <p:grpSpPr>
        <a:xfrm>
          <a:off x="0" y="0"/>
          <a:ext cx="0" cy="0"/>
          <a:chOff x="0" y="0"/>
          <a:chExt cx="0" cy="0"/>
        </a:xfrm>
      </p:grpSpPr>
      <p:sp>
        <p:nvSpPr>
          <p:cNvPr id="4669" name="Google Shape;4669;gf080b61eb8_0_1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0" name="Google Shape;4670;gf080b61eb8_0_1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3e24230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3e24230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3" name="Shape 5073"/>
        <p:cNvGrpSpPr/>
        <p:nvPr/>
      </p:nvGrpSpPr>
      <p:grpSpPr>
        <a:xfrm>
          <a:off x="0" y="0"/>
          <a:ext cx="0" cy="0"/>
          <a:chOff x="0" y="0"/>
          <a:chExt cx="0" cy="0"/>
        </a:xfrm>
      </p:grpSpPr>
      <p:sp>
        <p:nvSpPr>
          <p:cNvPr id="5074" name="Google Shape;5074;gf080b61eb8_0_13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5" name="Google Shape;5075;gf080b61eb8_0_13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3" name="Shape 5453"/>
        <p:cNvGrpSpPr/>
        <p:nvPr/>
      </p:nvGrpSpPr>
      <p:grpSpPr>
        <a:xfrm>
          <a:off x="0" y="0"/>
          <a:ext cx="0" cy="0"/>
          <a:chOff x="0" y="0"/>
          <a:chExt cx="0" cy="0"/>
        </a:xfrm>
      </p:grpSpPr>
      <p:sp>
        <p:nvSpPr>
          <p:cNvPr id="5454" name="Google Shape;5454;gf080b61eb8_0_14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5" name="Google Shape;5455;gf080b61eb8_0_14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7" name="Shape 5867"/>
        <p:cNvGrpSpPr/>
        <p:nvPr/>
      </p:nvGrpSpPr>
      <p:grpSpPr>
        <a:xfrm>
          <a:off x="0" y="0"/>
          <a:ext cx="0" cy="0"/>
          <a:chOff x="0" y="0"/>
          <a:chExt cx="0" cy="0"/>
        </a:xfrm>
      </p:grpSpPr>
      <p:sp>
        <p:nvSpPr>
          <p:cNvPr id="5868" name="Google Shape;5868;gf080b61eb8_0_14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9" name="Google Shape;5869;gf080b61eb8_0_14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8" name="Shape 6228"/>
        <p:cNvGrpSpPr/>
        <p:nvPr/>
      </p:nvGrpSpPr>
      <p:grpSpPr>
        <a:xfrm>
          <a:off x="0" y="0"/>
          <a:ext cx="0" cy="0"/>
          <a:chOff x="0" y="0"/>
          <a:chExt cx="0" cy="0"/>
        </a:xfrm>
      </p:grpSpPr>
      <p:sp>
        <p:nvSpPr>
          <p:cNvPr id="6229" name="Google Shape;6229;gf080b61eb8_0_14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0" name="Google Shape;6230;gf080b61eb8_0_14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8" name="Shape 6738"/>
        <p:cNvGrpSpPr/>
        <p:nvPr/>
      </p:nvGrpSpPr>
      <p:grpSpPr>
        <a:xfrm>
          <a:off x="0" y="0"/>
          <a:ext cx="0" cy="0"/>
          <a:chOff x="0" y="0"/>
          <a:chExt cx="0" cy="0"/>
        </a:xfrm>
      </p:grpSpPr>
      <p:sp>
        <p:nvSpPr>
          <p:cNvPr id="6739" name="Google Shape;6739;gf080b61eb8_0_15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0" name="Google Shape;6740;gf080b61eb8_0_15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8" name="Shape 7358"/>
        <p:cNvGrpSpPr/>
        <p:nvPr/>
      </p:nvGrpSpPr>
      <p:grpSpPr>
        <a:xfrm>
          <a:off x="0" y="0"/>
          <a:ext cx="0" cy="0"/>
          <a:chOff x="0" y="0"/>
          <a:chExt cx="0" cy="0"/>
        </a:xfrm>
      </p:grpSpPr>
      <p:sp>
        <p:nvSpPr>
          <p:cNvPr id="7359" name="Google Shape;7359;gf080b61eb8_0_15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0" name="Google Shape;7360;gf080b61eb8_0_15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2" name="Shape 7952"/>
        <p:cNvGrpSpPr/>
        <p:nvPr/>
      </p:nvGrpSpPr>
      <p:grpSpPr>
        <a:xfrm>
          <a:off x="0" y="0"/>
          <a:ext cx="0" cy="0"/>
          <a:chOff x="0" y="0"/>
          <a:chExt cx="0" cy="0"/>
        </a:xfrm>
      </p:grpSpPr>
      <p:sp>
        <p:nvSpPr>
          <p:cNvPr id="7953" name="Google Shape;7953;gf080b61eb8_0_16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4" name="Google Shape;7954;gf080b61eb8_0_16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3" name="Shape 8273"/>
        <p:cNvGrpSpPr/>
        <p:nvPr/>
      </p:nvGrpSpPr>
      <p:grpSpPr>
        <a:xfrm>
          <a:off x="0" y="0"/>
          <a:ext cx="0" cy="0"/>
          <a:chOff x="0" y="0"/>
          <a:chExt cx="0" cy="0"/>
        </a:xfrm>
      </p:grpSpPr>
      <p:sp>
        <p:nvSpPr>
          <p:cNvPr id="8274" name="Google Shape;8274;gf080b61eb8_0_16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5" name="Google Shape;8275;gf080b61eb8_0_16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1" name="Shape 8581"/>
        <p:cNvGrpSpPr/>
        <p:nvPr/>
      </p:nvGrpSpPr>
      <p:grpSpPr>
        <a:xfrm>
          <a:off x="0" y="0"/>
          <a:ext cx="0" cy="0"/>
          <a:chOff x="0" y="0"/>
          <a:chExt cx="0" cy="0"/>
        </a:xfrm>
      </p:grpSpPr>
      <p:sp>
        <p:nvSpPr>
          <p:cNvPr id="8582" name="Google Shape;8582;gf080b61eb8_0_18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3" name="Google Shape;8583;gf080b61eb8_0_18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e4bf47f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e4bf47f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3e24230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3e24230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3e242307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3e242307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3e24230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3e24230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243963" y="-93373"/>
            <a:ext cx="855913" cy="260023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7919140" y="-278604"/>
            <a:ext cx="1383960" cy="932103"/>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7564905" y="-93375"/>
            <a:ext cx="1730072" cy="204458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3100" y="1481055"/>
            <a:ext cx="6816600" cy="24141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13100" y="3995538"/>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1"/>
          <p:cNvSpPr/>
          <p:nvPr/>
        </p:nvSpPr>
        <p:spPr>
          <a:xfrm rot="1103675">
            <a:off x="274406" y="-611819"/>
            <a:ext cx="1245021" cy="318126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flipH="1">
            <a:off x="-878080" y="-1048117"/>
            <a:ext cx="2074359" cy="2202022"/>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1884779">
            <a:off x="7986089" y="-765133"/>
            <a:ext cx="2074380" cy="2202044"/>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2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
    <p:spTree>
      <p:nvGrpSpPr>
        <p:cNvPr id="70" name="Shape 70"/>
        <p:cNvGrpSpPr/>
        <p:nvPr/>
      </p:nvGrpSpPr>
      <p:grpSpPr>
        <a:xfrm>
          <a:off x="0" y="0"/>
          <a:ext cx="0" cy="0"/>
          <a:chOff x="0" y="0"/>
          <a:chExt cx="0" cy="0"/>
        </a:xfrm>
      </p:grpSpPr>
      <p:sp>
        <p:nvSpPr>
          <p:cNvPr id="71" name="Google Shape;71;p13"/>
          <p:cNvSpPr/>
          <p:nvPr/>
        </p:nvSpPr>
        <p:spPr>
          <a:xfrm flipH="1" rot="-784685">
            <a:off x="7733575" y="-897417"/>
            <a:ext cx="1244983" cy="329652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1783285">
            <a:off x="7922631" y="-1395695"/>
            <a:ext cx="1031077" cy="313237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331801" y="-1681325"/>
            <a:ext cx="1214376" cy="400264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1" type="subTitle"/>
          </p:nvPr>
        </p:nvSpPr>
        <p:spPr>
          <a:xfrm>
            <a:off x="5243700" y="1478750"/>
            <a:ext cx="3180300" cy="301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4"/>
          <p:cNvSpPr/>
          <p:nvPr/>
        </p:nvSpPr>
        <p:spPr>
          <a:xfrm flipH="1">
            <a:off x="-243963" y="-169573"/>
            <a:ext cx="855913" cy="260023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flipH="1">
            <a:off x="7919140" y="-278604"/>
            <a:ext cx="1383960" cy="932103"/>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flipH="1">
            <a:off x="7564905" y="-93375"/>
            <a:ext cx="1730072" cy="204458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idx="1" type="subTitle"/>
          </p:nvPr>
        </p:nvSpPr>
        <p:spPr>
          <a:xfrm>
            <a:off x="1497800" y="1489792"/>
            <a:ext cx="2486100" cy="6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Playfair Display"/>
              <a:buNone/>
              <a:defRPr sz="2400">
                <a:latin typeface="Abril Fatface"/>
                <a:ea typeface="Abril Fatface"/>
                <a:cs typeface="Abril Fatface"/>
                <a:sym typeface="Abril Fatfac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1600"/>
              </a:spcBef>
              <a:spcAft>
                <a:spcPts val="1600"/>
              </a:spcAft>
              <a:buSzPts val="2100"/>
              <a:buFont typeface="Playfair Display"/>
              <a:buNone/>
              <a:defRPr b="1" sz="2100">
                <a:latin typeface="Playfair Display"/>
                <a:ea typeface="Playfair Display"/>
                <a:cs typeface="Playfair Display"/>
                <a:sym typeface="Playfair Display"/>
              </a:defRPr>
            </a:lvl9pPr>
          </a:lstStyle>
          <a:p/>
        </p:txBody>
      </p:sp>
      <p:sp>
        <p:nvSpPr>
          <p:cNvPr id="81" name="Google Shape;81;p14"/>
          <p:cNvSpPr txBox="1"/>
          <p:nvPr>
            <p:ph idx="2" type="subTitle"/>
          </p:nvPr>
        </p:nvSpPr>
        <p:spPr>
          <a:xfrm>
            <a:off x="1497800" y="2119128"/>
            <a:ext cx="24861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2" name="Google Shape;82;p14"/>
          <p:cNvSpPr txBox="1"/>
          <p:nvPr>
            <p:ph hasCustomPrompt="1" type="title"/>
          </p:nvPr>
        </p:nvSpPr>
        <p:spPr>
          <a:xfrm>
            <a:off x="720000" y="1458160"/>
            <a:ext cx="798900" cy="3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2600"/>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83" name="Google Shape;83;p14"/>
          <p:cNvSpPr txBox="1"/>
          <p:nvPr>
            <p:ph idx="3" type="subTitle"/>
          </p:nvPr>
        </p:nvSpPr>
        <p:spPr>
          <a:xfrm>
            <a:off x="1497800" y="3288764"/>
            <a:ext cx="2486100" cy="6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Playfair Display"/>
              <a:buNone/>
              <a:defRPr sz="2400">
                <a:latin typeface="Abril Fatface"/>
                <a:ea typeface="Abril Fatface"/>
                <a:cs typeface="Abril Fatface"/>
                <a:sym typeface="Abril Fatfac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1600"/>
              </a:spcBef>
              <a:spcAft>
                <a:spcPts val="1600"/>
              </a:spcAft>
              <a:buSzPts val="2100"/>
              <a:buFont typeface="Playfair Display"/>
              <a:buNone/>
              <a:defRPr b="1" sz="2100">
                <a:latin typeface="Playfair Display"/>
                <a:ea typeface="Playfair Display"/>
                <a:cs typeface="Playfair Display"/>
                <a:sym typeface="Playfair Display"/>
              </a:defRPr>
            </a:lvl9pPr>
          </a:lstStyle>
          <a:p/>
        </p:txBody>
      </p:sp>
      <p:sp>
        <p:nvSpPr>
          <p:cNvPr id="84" name="Google Shape;84;p14"/>
          <p:cNvSpPr txBox="1"/>
          <p:nvPr>
            <p:ph idx="4" type="subTitle"/>
          </p:nvPr>
        </p:nvSpPr>
        <p:spPr>
          <a:xfrm>
            <a:off x="1497800" y="3918099"/>
            <a:ext cx="24861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 name="Google Shape;85;p14"/>
          <p:cNvSpPr txBox="1"/>
          <p:nvPr>
            <p:ph hasCustomPrompt="1" idx="5" type="title"/>
          </p:nvPr>
        </p:nvSpPr>
        <p:spPr>
          <a:xfrm>
            <a:off x="720000" y="3257135"/>
            <a:ext cx="798900" cy="3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2600"/>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86" name="Google Shape;86;p14"/>
          <p:cNvSpPr txBox="1"/>
          <p:nvPr>
            <p:ph idx="6" type="subTitle"/>
          </p:nvPr>
        </p:nvSpPr>
        <p:spPr>
          <a:xfrm>
            <a:off x="5944800" y="1489792"/>
            <a:ext cx="2486100" cy="6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Playfair Display"/>
              <a:buNone/>
              <a:defRPr sz="2400">
                <a:latin typeface="Abril Fatface"/>
                <a:ea typeface="Abril Fatface"/>
                <a:cs typeface="Abril Fatface"/>
                <a:sym typeface="Abril Fatfac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1600"/>
              </a:spcBef>
              <a:spcAft>
                <a:spcPts val="1600"/>
              </a:spcAft>
              <a:buSzPts val="2100"/>
              <a:buFont typeface="Playfair Display"/>
              <a:buNone/>
              <a:defRPr b="1" sz="2100">
                <a:latin typeface="Playfair Display"/>
                <a:ea typeface="Playfair Display"/>
                <a:cs typeface="Playfair Display"/>
                <a:sym typeface="Playfair Display"/>
              </a:defRPr>
            </a:lvl9pPr>
          </a:lstStyle>
          <a:p/>
        </p:txBody>
      </p:sp>
      <p:sp>
        <p:nvSpPr>
          <p:cNvPr id="87" name="Google Shape;87;p14"/>
          <p:cNvSpPr txBox="1"/>
          <p:nvPr>
            <p:ph idx="7" type="subTitle"/>
          </p:nvPr>
        </p:nvSpPr>
        <p:spPr>
          <a:xfrm>
            <a:off x="5944800" y="2119127"/>
            <a:ext cx="24861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8" name="Google Shape;88;p14"/>
          <p:cNvSpPr txBox="1"/>
          <p:nvPr>
            <p:ph hasCustomPrompt="1" idx="8" type="title"/>
          </p:nvPr>
        </p:nvSpPr>
        <p:spPr>
          <a:xfrm>
            <a:off x="4986065" y="1458160"/>
            <a:ext cx="989700" cy="3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2600"/>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89" name="Google Shape;89;p14"/>
          <p:cNvSpPr txBox="1"/>
          <p:nvPr>
            <p:ph idx="9" type="subTitle"/>
          </p:nvPr>
        </p:nvSpPr>
        <p:spPr>
          <a:xfrm>
            <a:off x="5944800" y="3288772"/>
            <a:ext cx="2156100" cy="6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Playfair Display"/>
              <a:buNone/>
              <a:defRPr sz="2400">
                <a:latin typeface="Abril Fatface"/>
                <a:ea typeface="Abril Fatface"/>
                <a:cs typeface="Abril Fatface"/>
                <a:sym typeface="Abril Fatfac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160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1600"/>
              </a:spcBef>
              <a:spcAft>
                <a:spcPts val="1600"/>
              </a:spcAft>
              <a:buSzPts val="2100"/>
              <a:buFont typeface="Playfair Display"/>
              <a:buNone/>
              <a:defRPr b="1" sz="2100">
                <a:latin typeface="Playfair Display"/>
                <a:ea typeface="Playfair Display"/>
                <a:cs typeface="Playfair Display"/>
                <a:sym typeface="Playfair Display"/>
              </a:defRPr>
            </a:lvl9pPr>
          </a:lstStyle>
          <a:p/>
        </p:txBody>
      </p:sp>
      <p:sp>
        <p:nvSpPr>
          <p:cNvPr id="90" name="Google Shape;90;p14"/>
          <p:cNvSpPr txBox="1"/>
          <p:nvPr>
            <p:ph idx="13" type="subTitle"/>
          </p:nvPr>
        </p:nvSpPr>
        <p:spPr>
          <a:xfrm>
            <a:off x="5944800" y="3918099"/>
            <a:ext cx="24861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1" name="Google Shape;91;p14"/>
          <p:cNvSpPr txBox="1"/>
          <p:nvPr>
            <p:ph hasCustomPrompt="1" idx="14" type="title"/>
          </p:nvPr>
        </p:nvSpPr>
        <p:spPr>
          <a:xfrm>
            <a:off x="4986065" y="3257135"/>
            <a:ext cx="989700" cy="3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2600"/>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92" name="Google Shape;92;p14"/>
          <p:cNvSpPr txBox="1"/>
          <p:nvPr>
            <p:ph idx="15"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93" name="Shape 93"/>
        <p:cNvGrpSpPr/>
        <p:nvPr/>
      </p:nvGrpSpPr>
      <p:grpSpPr>
        <a:xfrm>
          <a:off x="0" y="0"/>
          <a:ext cx="0" cy="0"/>
          <a:chOff x="0" y="0"/>
          <a:chExt cx="0" cy="0"/>
        </a:xfrm>
      </p:grpSpPr>
      <p:sp>
        <p:nvSpPr>
          <p:cNvPr id="94" name="Google Shape;94;p15"/>
          <p:cNvSpPr/>
          <p:nvPr/>
        </p:nvSpPr>
        <p:spPr>
          <a:xfrm flipH="1" rot="-784685">
            <a:off x="7733586" y="-364017"/>
            <a:ext cx="1244983" cy="329652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1783285">
            <a:off x="8151242" y="-786095"/>
            <a:ext cx="1031077" cy="313237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a:off x="-408376" y="-174026"/>
            <a:ext cx="1214376" cy="412852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type="title"/>
          </p:nvPr>
        </p:nvSpPr>
        <p:spPr>
          <a:xfrm>
            <a:off x="1407300" y="1189100"/>
            <a:ext cx="63294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8" name="Google Shape;98;p15"/>
          <p:cNvSpPr txBox="1"/>
          <p:nvPr>
            <p:ph idx="1" type="subTitle"/>
          </p:nvPr>
        </p:nvSpPr>
        <p:spPr>
          <a:xfrm>
            <a:off x="2008950" y="3153500"/>
            <a:ext cx="51261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9" name="Shape 99"/>
        <p:cNvGrpSpPr/>
        <p:nvPr/>
      </p:nvGrpSpPr>
      <p:grpSpPr>
        <a:xfrm>
          <a:off x="0" y="0"/>
          <a:ext cx="0" cy="0"/>
          <a:chOff x="0" y="0"/>
          <a:chExt cx="0" cy="0"/>
        </a:xfrm>
      </p:grpSpPr>
      <p:sp>
        <p:nvSpPr>
          <p:cNvPr id="100" name="Google Shape;100;p16"/>
          <p:cNvSpPr/>
          <p:nvPr/>
        </p:nvSpPr>
        <p:spPr>
          <a:xfrm rot="-1532380">
            <a:off x="-984785" y="25045"/>
            <a:ext cx="2462769" cy="3479258"/>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747850" y="-340664"/>
            <a:ext cx="2293271" cy="3283712"/>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1315565">
            <a:off x="7997421" y="-481925"/>
            <a:ext cx="2374167" cy="2805933"/>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ph type="title"/>
          </p:nvPr>
        </p:nvSpPr>
        <p:spPr>
          <a:xfrm>
            <a:off x="4070700" y="3115663"/>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4" name="Google Shape;104;p16"/>
          <p:cNvSpPr txBox="1"/>
          <p:nvPr>
            <p:ph idx="1" type="subTitle"/>
          </p:nvPr>
        </p:nvSpPr>
        <p:spPr>
          <a:xfrm>
            <a:off x="17397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05" name="Shape 105"/>
        <p:cNvGrpSpPr/>
        <p:nvPr/>
      </p:nvGrpSpPr>
      <p:grpSpPr>
        <a:xfrm>
          <a:off x="0" y="0"/>
          <a:ext cx="0" cy="0"/>
          <a:chOff x="0" y="0"/>
          <a:chExt cx="0" cy="0"/>
        </a:xfrm>
      </p:grpSpPr>
      <p:sp>
        <p:nvSpPr>
          <p:cNvPr id="106" name="Google Shape;106;p17"/>
          <p:cNvSpPr/>
          <p:nvPr/>
        </p:nvSpPr>
        <p:spPr>
          <a:xfrm flipH="1" rot="-455257">
            <a:off x="7806607" y="-318267"/>
            <a:ext cx="1246880" cy="4103824"/>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rot="-1538068">
            <a:off x="8279381" y="-585154"/>
            <a:ext cx="1048448" cy="3401387"/>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flipH="1" rot="654765">
            <a:off x="-453981" y="-1416413"/>
            <a:ext cx="1214384" cy="4002644"/>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ph type="title"/>
          </p:nvPr>
        </p:nvSpPr>
        <p:spPr>
          <a:xfrm>
            <a:off x="4572000" y="1303638"/>
            <a:ext cx="3293700" cy="2084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17"/>
          <p:cNvSpPr txBox="1"/>
          <p:nvPr>
            <p:ph idx="1" type="subTitle"/>
          </p:nvPr>
        </p:nvSpPr>
        <p:spPr>
          <a:xfrm>
            <a:off x="4572000" y="3292363"/>
            <a:ext cx="34914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11" name="Shape 111"/>
        <p:cNvGrpSpPr/>
        <p:nvPr/>
      </p:nvGrpSpPr>
      <p:grpSpPr>
        <a:xfrm>
          <a:off x="0" y="0"/>
          <a:ext cx="0" cy="0"/>
          <a:chOff x="0" y="0"/>
          <a:chExt cx="0" cy="0"/>
        </a:xfrm>
      </p:grpSpPr>
      <p:sp>
        <p:nvSpPr>
          <p:cNvPr id="112" name="Google Shape;112;p18"/>
          <p:cNvSpPr/>
          <p:nvPr/>
        </p:nvSpPr>
        <p:spPr>
          <a:xfrm flipH="1" rot="2539665">
            <a:off x="7952801" y="67183"/>
            <a:ext cx="1899215" cy="944427"/>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flipH="1" rot="-1669522">
            <a:off x="-1115619" y="-369656"/>
            <a:ext cx="2074389" cy="2202054"/>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1532380">
            <a:off x="-1606285" y="-643205"/>
            <a:ext cx="2462769" cy="3479258"/>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ph type="title"/>
          </p:nvPr>
        </p:nvSpPr>
        <p:spPr>
          <a:xfrm>
            <a:off x="720000" y="445025"/>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18"/>
          <p:cNvSpPr txBox="1"/>
          <p:nvPr>
            <p:ph idx="1" type="subTitle"/>
          </p:nvPr>
        </p:nvSpPr>
        <p:spPr>
          <a:xfrm>
            <a:off x="720000" y="22150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17" name="Shape 117"/>
        <p:cNvGrpSpPr/>
        <p:nvPr/>
      </p:nvGrpSpPr>
      <p:grpSpPr>
        <a:xfrm>
          <a:off x="0" y="0"/>
          <a:ext cx="0" cy="0"/>
          <a:chOff x="0" y="0"/>
          <a:chExt cx="0" cy="0"/>
        </a:xfrm>
      </p:grpSpPr>
      <p:sp>
        <p:nvSpPr>
          <p:cNvPr id="118" name="Google Shape;118;p19"/>
          <p:cNvSpPr/>
          <p:nvPr/>
        </p:nvSpPr>
        <p:spPr>
          <a:xfrm flipH="1" rot="2539665">
            <a:off x="7952801" y="67183"/>
            <a:ext cx="1899215" cy="944427"/>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rot="-1669522">
            <a:off x="-1115619" y="-369656"/>
            <a:ext cx="2074389" cy="2202054"/>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rot="-1532380">
            <a:off x="-1606285" y="-643205"/>
            <a:ext cx="2462769" cy="3479258"/>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idx="1" type="body"/>
          </p:nvPr>
        </p:nvSpPr>
        <p:spPr>
          <a:xfrm>
            <a:off x="719900" y="1533450"/>
            <a:ext cx="7704000" cy="3098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122" name="Google Shape;12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 name="Shape 123"/>
        <p:cNvGrpSpPr/>
        <p:nvPr/>
      </p:nvGrpSpPr>
      <p:grpSpPr>
        <a:xfrm>
          <a:off x="0" y="0"/>
          <a:ext cx="0" cy="0"/>
          <a:chOff x="0" y="0"/>
          <a:chExt cx="0" cy="0"/>
        </a:xfrm>
      </p:grpSpPr>
      <p:sp>
        <p:nvSpPr>
          <p:cNvPr id="124" name="Google Shape;124;p20"/>
          <p:cNvSpPr/>
          <p:nvPr/>
        </p:nvSpPr>
        <p:spPr>
          <a:xfrm flipH="1" rot="1236882">
            <a:off x="7680459" y="103396"/>
            <a:ext cx="2374143" cy="2805904"/>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8516333" y="-485412"/>
            <a:ext cx="2293271" cy="2585072"/>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rot="-1315565">
            <a:off x="-1005022" y="-481925"/>
            <a:ext cx="2374167" cy="2805933"/>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ph type="title"/>
          </p:nvPr>
        </p:nvSpPr>
        <p:spPr>
          <a:xfrm>
            <a:off x="720000" y="331297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0"/>
          <p:cNvSpPr txBox="1"/>
          <p:nvPr>
            <p:ph idx="1" type="subTitle"/>
          </p:nvPr>
        </p:nvSpPr>
        <p:spPr>
          <a:xfrm>
            <a:off x="720000" y="371855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20"/>
          <p:cNvSpPr txBox="1"/>
          <p:nvPr>
            <p:ph idx="2" type="title"/>
          </p:nvPr>
        </p:nvSpPr>
        <p:spPr>
          <a:xfrm>
            <a:off x="3484419" y="1875613"/>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0"/>
          <p:cNvSpPr txBox="1"/>
          <p:nvPr>
            <p:ph idx="3" type="subTitle"/>
          </p:nvPr>
        </p:nvSpPr>
        <p:spPr>
          <a:xfrm>
            <a:off x="3484421" y="2269788"/>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0"/>
          <p:cNvSpPr txBox="1"/>
          <p:nvPr>
            <p:ph idx="4" type="title"/>
          </p:nvPr>
        </p:nvSpPr>
        <p:spPr>
          <a:xfrm>
            <a:off x="6255596" y="333577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0"/>
          <p:cNvSpPr txBox="1"/>
          <p:nvPr>
            <p:ph idx="5" type="subTitle"/>
          </p:nvPr>
        </p:nvSpPr>
        <p:spPr>
          <a:xfrm>
            <a:off x="6255599" y="371855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0"/>
          <p:cNvSpPr txBox="1"/>
          <p:nvPr>
            <p:ph idx="6"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rot="784685">
            <a:off x="-181759" y="-821217"/>
            <a:ext cx="1244983" cy="329652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1783285">
            <a:off x="-385508" y="-1243295"/>
            <a:ext cx="1031077" cy="313237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8143200" y="-478825"/>
            <a:ext cx="1214376" cy="4636445"/>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20000" y="2195100"/>
            <a:ext cx="4337700" cy="14661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20000" y="1178725"/>
            <a:ext cx="5067600" cy="1000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20000" y="3676775"/>
            <a:ext cx="506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34" name="Shape 134"/>
        <p:cNvGrpSpPr/>
        <p:nvPr/>
      </p:nvGrpSpPr>
      <p:grpSpPr>
        <a:xfrm>
          <a:off x="0" y="0"/>
          <a:ext cx="0" cy="0"/>
          <a:chOff x="0" y="0"/>
          <a:chExt cx="0" cy="0"/>
        </a:xfrm>
      </p:grpSpPr>
      <p:sp>
        <p:nvSpPr>
          <p:cNvPr id="135" name="Google Shape;135;p21"/>
          <p:cNvSpPr/>
          <p:nvPr/>
        </p:nvSpPr>
        <p:spPr>
          <a:xfrm flipH="1">
            <a:off x="8252620" y="-928356"/>
            <a:ext cx="1245003" cy="3181217"/>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rot="-844789">
            <a:off x="8256274" y="-340789"/>
            <a:ext cx="1031065" cy="343335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263905" y="-1215306"/>
            <a:ext cx="1245003" cy="3181217"/>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ph type="title"/>
          </p:nvPr>
        </p:nvSpPr>
        <p:spPr>
          <a:xfrm>
            <a:off x="1323370" y="1297597"/>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1"/>
          <p:cNvSpPr txBox="1"/>
          <p:nvPr>
            <p:ph idx="1" type="subTitle"/>
          </p:nvPr>
        </p:nvSpPr>
        <p:spPr>
          <a:xfrm>
            <a:off x="1323370" y="1749106"/>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1"/>
          <p:cNvSpPr txBox="1"/>
          <p:nvPr>
            <p:ph idx="2"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1"/>
          <p:cNvSpPr txBox="1"/>
          <p:nvPr>
            <p:ph idx="3" type="title"/>
          </p:nvPr>
        </p:nvSpPr>
        <p:spPr>
          <a:xfrm>
            <a:off x="1323370" y="2422722"/>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21"/>
          <p:cNvSpPr txBox="1"/>
          <p:nvPr>
            <p:ph idx="4" type="subTitle"/>
          </p:nvPr>
        </p:nvSpPr>
        <p:spPr>
          <a:xfrm>
            <a:off x="1323370" y="2874231"/>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1"/>
          <p:cNvSpPr txBox="1"/>
          <p:nvPr>
            <p:ph idx="5" type="title"/>
          </p:nvPr>
        </p:nvSpPr>
        <p:spPr>
          <a:xfrm>
            <a:off x="1323370" y="3547847"/>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21"/>
          <p:cNvSpPr txBox="1"/>
          <p:nvPr>
            <p:ph idx="6" type="subTitle"/>
          </p:nvPr>
        </p:nvSpPr>
        <p:spPr>
          <a:xfrm>
            <a:off x="1323370" y="3999356"/>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145" name="Shape 145"/>
        <p:cNvGrpSpPr/>
        <p:nvPr/>
      </p:nvGrpSpPr>
      <p:grpSpPr>
        <a:xfrm>
          <a:off x="0" y="0"/>
          <a:ext cx="0" cy="0"/>
          <a:chOff x="0" y="0"/>
          <a:chExt cx="0" cy="0"/>
        </a:xfrm>
      </p:grpSpPr>
      <p:sp>
        <p:nvSpPr>
          <p:cNvPr id="146" name="Google Shape;146;p22"/>
          <p:cNvSpPr/>
          <p:nvPr/>
        </p:nvSpPr>
        <p:spPr>
          <a:xfrm rot="-240488">
            <a:off x="-424134" y="-626662"/>
            <a:ext cx="1244966" cy="3296515"/>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rot="758190">
            <a:off x="-566166" y="-1075222"/>
            <a:ext cx="1031062" cy="3132328"/>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8371800" y="-466725"/>
            <a:ext cx="1214376" cy="400264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ph type="title"/>
          </p:nvPr>
        </p:nvSpPr>
        <p:spPr>
          <a:xfrm>
            <a:off x="868975" y="1708013"/>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22"/>
          <p:cNvSpPr txBox="1"/>
          <p:nvPr>
            <p:ph idx="1" type="subTitle"/>
          </p:nvPr>
        </p:nvSpPr>
        <p:spPr>
          <a:xfrm>
            <a:off x="830575" y="2630725"/>
            <a:ext cx="2252100" cy="11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22"/>
          <p:cNvSpPr txBox="1"/>
          <p:nvPr>
            <p:ph idx="2" type="title"/>
          </p:nvPr>
        </p:nvSpPr>
        <p:spPr>
          <a:xfrm>
            <a:off x="3484350" y="1708013"/>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2"/>
          <p:cNvSpPr txBox="1"/>
          <p:nvPr>
            <p:ph idx="3" type="subTitle"/>
          </p:nvPr>
        </p:nvSpPr>
        <p:spPr>
          <a:xfrm>
            <a:off x="3445950" y="2630725"/>
            <a:ext cx="2252100" cy="11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2"/>
          <p:cNvSpPr txBox="1"/>
          <p:nvPr>
            <p:ph idx="4" type="title"/>
          </p:nvPr>
        </p:nvSpPr>
        <p:spPr>
          <a:xfrm>
            <a:off x="6099725" y="1708013"/>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2"/>
          <p:cNvSpPr txBox="1"/>
          <p:nvPr>
            <p:ph idx="5" type="subTitle"/>
          </p:nvPr>
        </p:nvSpPr>
        <p:spPr>
          <a:xfrm>
            <a:off x="6061325" y="2630725"/>
            <a:ext cx="2252100" cy="11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2"/>
          <p:cNvSpPr txBox="1"/>
          <p:nvPr>
            <p:ph idx="6"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6" name="Shape 156"/>
        <p:cNvGrpSpPr/>
        <p:nvPr/>
      </p:nvGrpSpPr>
      <p:grpSpPr>
        <a:xfrm>
          <a:off x="0" y="0"/>
          <a:ext cx="0" cy="0"/>
          <a:chOff x="0" y="0"/>
          <a:chExt cx="0" cy="0"/>
        </a:xfrm>
      </p:grpSpPr>
      <p:sp>
        <p:nvSpPr>
          <p:cNvPr id="157" name="Google Shape;157;p23"/>
          <p:cNvSpPr/>
          <p:nvPr/>
        </p:nvSpPr>
        <p:spPr>
          <a:xfrm rot="784685">
            <a:off x="-410359" y="-897417"/>
            <a:ext cx="1244983" cy="329652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rot="1783285">
            <a:off x="-385508" y="-1395695"/>
            <a:ext cx="1031077" cy="313237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8448000" y="-771525"/>
            <a:ext cx="1214376" cy="400264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type="title"/>
          </p:nvPr>
        </p:nvSpPr>
        <p:spPr>
          <a:xfrm>
            <a:off x="713100" y="1559953"/>
            <a:ext cx="2311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3"/>
          <p:cNvSpPr txBox="1"/>
          <p:nvPr>
            <p:ph idx="1" type="subTitle"/>
          </p:nvPr>
        </p:nvSpPr>
        <p:spPr>
          <a:xfrm>
            <a:off x="1046700" y="1994078"/>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23"/>
          <p:cNvSpPr txBox="1"/>
          <p:nvPr>
            <p:ph idx="2" type="title"/>
          </p:nvPr>
        </p:nvSpPr>
        <p:spPr>
          <a:xfrm>
            <a:off x="6112200" y="1559953"/>
            <a:ext cx="2311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3"/>
          <p:cNvSpPr txBox="1"/>
          <p:nvPr>
            <p:ph idx="3" type="subTitle"/>
          </p:nvPr>
        </p:nvSpPr>
        <p:spPr>
          <a:xfrm>
            <a:off x="6112200" y="1994078"/>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23"/>
          <p:cNvSpPr txBox="1"/>
          <p:nvPr>
            <p:ph idx="4" type="title"/>
          </p:nvPr>
        </p:nvSpPr>
        <p:spPr>
          <a:xfrm>
            <a:off x="713100" y="2994163"/>
            <a:ext cx="2311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3"/>
          <p:cNvSpPr txBox="1"/>
          <p:nvPr>
            <p:ph idx="5" type="subTitle"/>
          </p:nvPr>
        </p:nvSpPr>
        <p:spPr>
          <a:xfrm>
            <a:off x="1046700" y="3428288"/>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3"/>
          <p:cNvSpPr txBox="1"/>
          <p:nvPr>
            <p:ph idx="6" type="title"/>
          </p:nvPr>
        </p:nvSpPr>
        <p:spPr>
          <a:xfrm>
            <a:off x="6112200" y="2994163"/>
            <a:ext cx="2311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3"/>
          <p:cNvSpPr txBox="1"/>
          <p:nvPr>
            <p:ph idx="7" type="subTitle"/>
          </p:nvPr>
        </p:nvSpPr>
        <p:spPr>
          <a:xfrm>
            <a:off x="6112200" y="3428288"/>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3"/>
          <p:cNvSpPr txBox="1"/>
          <p:nvPr>
            <p:ph idx="8"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69" name="Shape 169"/>
        <p:cNvGrpSpPr/>
        <p:nvPr/>
      </p:nvGrpSpPr>
      <p:grpSpPr>
        <a:xfrm>
          <a:off x="0" y="0"/>
          <a:ext cx="0" cy="0"/>
          <a:chOff x="0" y="0"/>
          <a:chExt cx="0" cy="0"/>
        </a:xfrm>
      </p:grpSpPr>
      <p:sp>
        <p:nvSpPr>
          <p:cNvPr id="170" name="Google Shape;170;p24"/>
          <p:cNvSpPr/>
          <p:nvPr/>
        </p:nvSpPr>
        <p:spPr>
          <a:xfrm rot="784685">
            <a:off x="-257959" y="-897417"/>
            <a:ext cx="1244983" cy="329652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flipH="1" rot="1783285">
            <a:off x="-461708" y="-1319495"/>
            <a:ext cx="1031077" cy="3132372"/>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rot="-593063">
            <a:off x="8066979" y="-555017"/>
            <a:ext cx="1214363" cy="4636379"/>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type="title"/>
          </p:nvPr>
        </p:nvSpPr>
        <p:spPr>
          <a:xfrm>
            <a:off x="1872622"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4" name="Google Shape;174;p24"/>
          <p:cNvSpPr txBox="1"/>
          <p:nvPr>
            <p:ph idx="1" type="subTitle"/>
          </p:nvPr>
        </p:nvSpPr>
        <p:spPr>
          <a:xfrm>
            <a:off x="1872622" y="2065450"/>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5" name="Google Shape;175;p24"/>
          <p:cNvSpPr txBox="1"/>
          <p:nvPr>
            <p:ph idx="2" type="title"/>
          </p:nvPr>
        </p:nvSpPr>
        <p:spPr>
          <a:xfrm>
            <a:off x="5893580"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6" name="Google Shape;176;p24"/>
          <p:cNvSpPr txBox="1"/>
          <p:nvPr>
            <p:ph idx="3" type="subTitle"/>
          </p:nvPr>
        </p:nvSpPr>
        <p:spPr>
          <a:xfrm>
            <a:off x="5893576" y="2065450"/>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7" name="Google Shape;177;p24"/>
          <p:cNvSpPr txBox="1"/>
          <p:nvPr>
            <p:ph idx="4" type="title"/>
          </p:nvPr>
        </p:nvSpPr>
        <p:spPr>
          <a:xfrm>
            <a:off x="1872622" y="3051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8" name="Google Shape;178;p24"/>
          <p:cNvSpPr txBox="1"/>
          <p:nvPr>
            <p:ph idx="5" type="subTitle"/>
          </p:nvPr>
        </p:nvSpPr>
        <p:spPr>
          <a:xfrm>
            <a:off x="1872622" y="3498850"/>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9" name="Google Shape;179;p24"/>
          <p:cNvSpPr txBox="1"/>
          <p:nvPr>
            <p:ph idx="6" type="title"/>
          </p:nvPr>
        </p:nvSpPr>
        <p:spPr>
          <a:xfrm>
            <a:off x="5893580" y="3051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80" name="Google Shape;180;p24"/>
          <p:cNvSpPr txBox="1"/>
          <p:nvPr>
            <p:ph idx="7" type="subTitle"/>
          </p:nvPr>
        </p:nvSpPr>
        <p:spPr>
          <a:xfrm>
            <a:off x="5893576" y="3498850"/>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1" name="Google Shape;181;p24"/>
          <p:cNvSpPr txBox="1"/>
          <p:nvPr>
            <p:ph idx="8"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2" name="Shape 182"/>
        <p:cNvGrpSpPr/>
        <p:nvPr/>
      </p:nvGrpSpPr>
      <p:grpSpPr>
        <a:xfrm>
          <a:off x="0" y="0"/>
          <a:ext cx="0" cy="0"/>
          <a:chOff x="0" y="0"/>
          <a:chExt cx="0" cy="0"/>
        </a:xfrm>
      </p:grpSpPr>
      <p:sp>
        <p:nvSpPr>
          <p:cNvPr id="183" name="Google Shape;183;p25"/>
          <p:cNvSpPr/>
          <p:nvPr/>
        </p:nvSpPr>
        <p:spPr>
          <a:xfrm flipH="1">
            <a:off x="7692880" y="-288986"/>
            <a:ext cx="2374159" cy="2805923"/>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flipH="1" rot="-2700000">
            <a:off x="8364443" y="-538691"/>
            <a:ext cx="1031034" cy="3132241"/>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rot="-236223">
            <a:off x="-431802" y="-749425"/>
            <a:ext cx="1244962" cy="3296496"/>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25"/>
          <p:cNvSpPr txBox="1"/>
          <p:nvPr>
            <p:ph idx="2" type="title"/>
          </p:nvPr>
        </p:nvSpPr>
        <p:spPr>
          <a:xfrm>
            <a:off x="1286050" y="1297597"/>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5"/>
          <p:cNvSpPr txBox="1"/>
          <p:nvPr>
            <p:ph idx="1" type="subTitle"/>
          </p:nvPr>
        </p:nvSpPr>
        <p:spPr>
          <a:xfrm>
            <a:off x="1286050" y="1749106"/>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25"/>
          <p:cNvSpPr txBox="1"/>
          <p:nvPr>
            <p:ph idx="3" type="title"/>
          </p:nvPr>
        </p:nvSpPr>
        <p:spPr>
          <a:xfrm>
            <a:off x="1286050" y="2422722"/>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5"/>
          <p:cNvSpPr txBox="1"/>
          <p:nvPr>
            <p:ph idx="4" type="subTitle"/>
          </p:nvPr>
        </p:nvSpPr>
        <p:spPr>
          <a:xfrm>
            <a:off x="1286050" y="2874231"/>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25"/>
          <p:cNvSpPr txBox="1"/>
          <p:nvPr>
            <p:ph idx="5" type="title"/>
          </p:nvPr>
        </p:nvSpPr>
        <p:spPr>
          <a:xfrm>
            <a:off x="1286050" y="3547847"/>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5"/>
          <p:cNvSpPr txBox="1"/>
          <p:nvPr>
            <p:ph idx="6" type="subTitle"/>
          </p:nvPr>
        </p:nvSpPr>
        <p:spPr>
          <a:xfrm>
            <a:off x="1286050" y="3999356"/>
            <a:ext cx="2175300" cy="60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25"/>
          <p:cNvSpPr txBox="1"/>
          <p:nvPr>
            <p:ph idx="7" type="title"/>
          </p:nvPr>
        </p:nvSpPr>
        <p:spPr>
          <a:xfrm>
            <a:off x="5682650" y="1297597"/>
            <a:ext cx="2175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94" name="Google Shape;194;p25"/>
          <p:cNvSpPr txBox="1"/>
          <p:nvPr>
            <p:ph idx="8" type="subTitle"/>
          </p:nvPr>
        </p:nvSpPr>
        <p:spPr>
          <a:xfrm>
            <a:off x="5682650" y="1749106"/>
            <a:ext cx="2175300" cy="60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5" name="Google Shape;195;p25"/>
          <p:cNvSpPr txBox="1"/>
          <p:nvPr>
            <p:ph idx="9" type="title"/>
          </p:nvPr>
        </p:nvSpPr>
        <p:spPr>
          <a:xfrm>
            <a:off x="5682650" y="2422722"/>
            <a:ext cx="2175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96" name="Google Shape;196;p25"/>
          <p:cNvSpPr txBox="1"/>
          <p:nvPr>
            <p:ph idx="13" type="subTitle"/>
          </p:nvPr>
        </p:nvSpPr>
        <p:spPr>
          <a:xfrm>
            <a:off x="5682650" y="2874231"/>
            <a:ext cx="2175300" cy="60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7" name="Google Shape;197;p25"/>
          <p:cNvSpPr txBox="1"/>
          <p:nvPr>
            <p:ph idx="14" type="title"/>
          </p:nvPr>
        </p:nvSpPr>
        <p:spPr>
          <a:xfrm>
            <a:off x="5682650" y="3547847"/>
            <a:ext cx="2175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98" name="Google Shape;198;p25"/>
          <p:cNvSpPr txBox="1"/>
          <p:nvPr>
            <p:ph idx="15" type="subTitle"/>
          </p:nvPr>
        </p:nvSpPr>
        <p:spPr>
          <a:xfrm>
            <a:off x="5682650" y="3999356"/>
            <a:ext cx="2175300" cy="60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9" name="Shape 199"/>
        <p:cNvGrpSpPr/>
        <p:nvPr/>
      </p:nvGrpSpPr>
      <p:grpSpPr>
        <a:xfrm>
          <a:off x="0" y="0"/>
          <a:ext cx="0" cy="0"/>
          <a:chOff x="0" y="0"/>
          <a:chExt cx="0" cy="0"/>
        </a:xfrm>
      </p:grpSpPr>
      <p:sp>
        <p:nvSpPr>
          <p:cNvPr id="200" name="Google Shape;200;p26"/>
          <p:cNvSpPr txBox="1"/>
          <p:nvPr>
            <p:ph hasCustomPrompt="1" type="title"/>
          </p:nvPr>
        </p:nvSpPr>
        <p:spPr>
          <a:xfrm>
            <a:off x="2223600" y="67022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1" name="Google Shape;201;p26"/>
          <p:cNvSpPr txBox="1"/>
          <p:nvPr>
            <p:ph idx="1" type="subTitle"/>
          </p:nvPr>
        </p:nvSpPr>
        <p:spPr>
          <a:xfrm>
            <a:off x="2223600" y="12348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2" name="Google Shape;202;p26"/>
          <p:cNvSpPr txBox="1"/>
          <p:nvPr>
            <p:ph hasCustomPrompt="1" idx="2" type="title"/>
          </p:nvPr>
        </p:nvSpPr>
        <p:spPr>
          <a:xfrm>
            <a:off x="2223600" y="195431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3" name="Google Shape;203;p26"/>
          <p:cNvSpPr txBox="1"/>
          <p:nvPr>
            <p:ph idx="3" type="subTitle"/>
          </p:nvPr>
        </p:nvSpPr>
        <p:spPr>
          <a:xfrm>
            <a:off x="2223600" y="25546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4" name="Google Shape;204;p26"/>
          <p:cNvSpPr txBox="1"/>
          <p:nvPr>
            <p:ph hasCustomPrompt="1" idx="4" type="title"/>
          </p:nvPr>
        </p:nvSpPr>
        <p:spPr>
          <a:xfrm>
            <a:off x="2223600" y="32656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 name="Google Shape;205;p26"/>
          <p:cNvSpPr txBox="1"/>
          <p:nvPr>
            <p:ph idx="5" type="subTitle"/>
          </p:nvPr>
        </p:nvSpPr>
        <p:spPr>
          <a:xfrm>
            <a:off x="2223600" y="38744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6" name="Google Shape;206;p26"/>
          <p:cNvSpPr/>
          <p:nvPr/>
        </p:nvSpPr>
        <p:spPr>
          <a:xfrm flipH="1" rot="-1103675">
            <a:off x="8084800" y="-611819"/>
            <a:ext cx="1245021" cy="3181261"/>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8322223" y="-561604"/>
            <a:ext cx="2074359" cy="2202022"/>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flipH="1" rot="1040920">
            <a:off x="-826208" y="-506959"/>
            <a:ext cx="2074408" cy="2202074"/>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27"/>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7"/>
          <p:cNvSpPr/>
          <p:nvPr/>
        </p:nvSpPr>
        <p:spPr>
          <a:xfrm flipH="1">
            <a:off x="7692880" y="-288986"/>
            <a:ext cx="2374159" cy="2805923"/>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flipH="1" rot="-2700000">
            <a:off x="8364443" y="-538691"/>
            <a:ext cx="1031034" cy="3132241"/>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rot="-236223">
            <a:off x="-431802" y="-749425"/>
            <a:ext cx="1244962" cy="3296496"/>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14" name="Shape 214"/>
        <p:cNvGrpSpPr/>
        <p:nvPr/>
      </p:nvGrpSpPr>
      <p:grpSpPr>
        <a:xfrm>
          <a:off x="0" y="0"/>
          <a:ext cx="0" cy="0"/>
          <a:chOff x="0" y="0"/>
          <a:chExt cx="0" cy="0"/>
        </a:xfrm>
      </p:grpSpPr>
      <p:sp>
        <p:nvSpPr>
          <p:cNvPr id="215" name="Google Shape;215;p28"/>
          <p:cNvSpPr/>
          <p:nvPr/>
        </p:nvSpPr>
        <p:spPr>
          <a:xfrm flipH="1">
            <a:off x="7874419" y="-137976"/>
            <a:ext cx="2481131" cy="294392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rot="2700000">
            <a:off x="94776" y="-643730"/>
            <a:ext cx="1031034" cy="3132241"/>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8576741" y="-658300"/>
            <a:ext cx="1031060" cy="3132321"/>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ph type="title"/>
          </p:nvPr>
        </p:nvSpPr>
        <p:spPr>
          <a:xfrm>
            <a:off x="720000" y="375287"/>
            <a:ext cx="42948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8"/>
          <p:cNvSpPr txBox="1"/>
          <p:nvPr>
            <p:ph idx="1" type="subTitle"/>
          </p:nvPr>
        </p:nvSpPr>
        <p:spPr>
          <a:xfrm>
            <a:off x="713100" y="1394019"/>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28"/>
          <p:cNvSpPr txBox="1"/>
          <p:nvPr/>
        </p:nvSpPr>
        <p:spPr>
          <a:xfrm>
            <a:off x="720000" y="2966252"/>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lang="en" sz="10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000">
                <a:solidFill>
                  <a:schemeClr val="dk1"/>
                </a:solidFill>
                <a:latin typeface="Nunito"/>
                <a:ea typeface="Nunito"/>
                <a:cs typeface="Nunito"/>
                <a:sym typeface="Nunito"/>
              </a:rPr>
              <a:t>, including icons by </a:t>
            </a:r>
            <a:r>
              <a:rPr lang="en" sz="10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000">
                <a:solidFill>
                  <a:schemeClr val="dk1"/>
                </a:solidFill>
                <a:latin typeface="Nunito"/>
                <a:ea typeface="Nunito"/>
                <a:cs typeface="Nunito"/>
                <a:sym typeface="Nunito"/>
              </a:rPr>
              <a:t> &amp; images by </a:t>
            </a:r>
            <a:r>
              <a:rPr lang="en" sz="1000">
                <a:solidFill>
                  <a:schemeClr val="dk1"/>
                </a:solidFill>
                <a:uFill>
                  <a:noFill/>
                </a:uFill>
                <a:latin typeface="Nunito"/>
                <a:ea typeface="Nunito"/>
                <a:cs typeface="Nunito"/>
                <a:sym typeface="Nunito"/>
                <a:hlinkClick r:id="rId4">
                  <a:extLst>
                    <a:ext uri="{A12FA001-AC4F-418D-AE19-62706E023703}">
                      <ahyp:hlinkClr val="tx"/>
                    </a:ext>
                  </a:extLst>
                </a:hlinkClick>
              </a:rPr>
              <a:t>Freepik</a:t>
            </a:r>
            <a:endParaRPr sz="1000">
              <a:solidFill>
                <a:schemeClr val="dk1"/>
              </a:solidFill>
              <a:highlight>
                <a:srgbClr val="DFDEFC"/>
              </a:highlight>
              <a:latin typeface="Nunito"/>
              <a:ea typeface="Nunito"/>
              <a:cs typeface="Nunito"/>
              <a:sym typeface="Nuni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rot="-1055101">
            <a:off x="-960243" y="-611114"/>
            <a:ext cx="1615770" cy="1821365"/>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rot="10800000">
            <a:off x="7641225" y="-691372"/>
            <a:ext cx="1756619" cy="207607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8145456" y="-66021"/>
            <a:ext cx="1756619" cy="2322794"/>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6" name="Shape 226"/>
        <p:cNvGrpSpPr/>
        <p:nvPr/>
      </p:nvGrpSpPr>
      <p:grpSpPr>
        <a:xfrm>
          <a:off x="0" y="0"/>
          <a:ext cx="0" cy="0"/>
          <a:chOff x="0" y="0"/>
          <a:chExt cx="0" cy="0"/>
        </a:xfrm>
      </p:grpSpPr>
      <p:sp>
        <p:nvSpPr>
          <p:cNvPr id="227" name="Google Shape;227;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rot="-1794915">
            <a:off x="-1502546" y="-638410"/>
            <a:ext cx="2293282" cy="2585085"/>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8555291" y="-912025"/>
            <a:ext cx="1031060" cy="3132321"/>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7852681" y="-293879"/>
            <a:ext cx="2074359" cy="2202022"/>
          </a:xfrm>
          <a:custGeom>
            <a:rect b="b" l="l" r="r" t="t"/>
            <a:pathLst>
              <a:path extrusionOk="0" h="36343" w="34236">
                <a:moveTo>
                  <a:pt x="3454" y="1"/>
                </a:moveTo>
                <a:cubicBezTo>
                  <a:pt x="3217" y="564"/>
                  <a:pt x="2938" y="1179"/>
                  <a:pt x="2639" y="1830"/>
                </a:cubicBezTo>
                <a:cubicBezTo>
                  <a:pt x="1527" y="4274"/>
                  <a:pt x="142" y="7317"/>
                  <a:pt x="59" y="9762"/>
                </a:cubicBezTo>
                <a:cubicBezTo>
                  <a:pt x="0" y="11502"/>
                  <a:pt x="1556" y="12976"/>
                  <a:pt x="3064" y="14400"/>
                </a:cubicBezTo>
                <a:cubicBezTo>
                  <a:pt x="3840" y="15137"/>
                  <a:pt x="4573" y="15831"/>
                  <a:pt x="5057" y="16529"/>
                </a:cubicBezTo>
                <a:cubicBezTo>
                  <a:pt x="6529" y="18670"/>
                  <a:pt x="7191" y="20552"/>
                  <a:pt x="8033" y="22936"/>
                </a:cubicBezTo>
                <a:cubicBezTo>
                  <a:pt x="8139" y="23239"/>
                  <a:pt x="8247" y="23548"/>
                  <a:pt x="8359" y="23864"/>
                </a:cubicBezTo>
                <a:cubicBezTo>
                  <a:pt x="9224" y="26292"/>
                  <a:pt x="11151" y="26950"/>
                  <a:pt x="13386" y="27710"/>
                </a:cubicBezTo>
                <a:cubicBezTo>
                  <a:pt x="13866" y="27875"/>
                  <a:pt x="14362" y="28045"/>
                  <a:pt x="14866" y="28240"/>
                </a:cubicBezTo>
                <a:cubicBezTo>
                  <a:pt x="17859" y="29391"/>
                  <a:pt x="20803" y="30760"/>
                  <a:pt x="23653" y="32082"/>
                </a:cubicBezTo>
                <a:cubicBezTo>
                  <a:pt x="25511" y="32943"/>
                  <a:pt x="27435" y="33839"/>
                  <a:pt x="29354" y="34665"/>
                </a:cubicBezTo>
                <a:cubicBezTo>
                  <a:pt x="29919" y="34905"/>
                  <a:pt x="30561" y="35099"/>
                  <a:pt x="31238" y="35306"/>
                </a:cubicBezTo>
                <a:cubicBezTo>
                  <a:pt x="32202" y="35599"/>
                  <a:pt x="33199" y="35901"/>
                  <a:pt x="33929" y="36342"/>
                </a:cubicBezTo>
                <a:lnTo>
                  <a:pt x="34235" y="35832"/>
                </a:lnTo>
                <a:cubicBezTo>
                  <a:pt x="33443" y="35355"/>
                  <a:pt x="32409" y="35040"/>
                  <a:pt x="31413" y="34736"/>
                </a:cubicBezTo>
                <a:cubicBezTo>
                  <a:pt x="30748" y="34536"/>
                  <a:pt x="30123" y="34345"/>
                  <a:pt x="29591" y="34118"/>
                </a:cubicBezTo>
                <a:cubicBezTo>
                  <a:pt x="27679" y="33296"/>
                  <a:pt x="25757" y="32404"/>
                  <a:pt x="23902" y="31542"/>
                </a:cubicBezTo>
                <a:cubicBezTo>
                  <a:pt x="21044" y="30216"/>
                  <a:pt x="18090" y="28845"/>
                  <a:pt x="15079" y="27684"/>
                </a:cubicBezTo>
                <a:cubicBezTo>
                  <a:pt x="14566" y="27486"/>
                  <a:pt x="14063" y="27315"/>
                  <a:pt x="13576" y="27151"/>
                </a:cubicBezTo>
                <a:cubicBezTo>
                  <a:pt x="11405" y="26407"/>
                  <a:pt x="9688" y="25822"/>
                  <a:pt x="8918" y="23667"/>
                </a:cubicBezTo>
                <a:cubicBezTo>
                  <a:pt x="8806" y="23351"/>
                  <a:pt x="8698" y="23042"/>
                  <a:pt x="8592" y="22743"/>
                </a:cubicBezTo>
                <a:cubicBezTo>
                  <a:pt x="7770" y="20410"/>
                  <a:pt x="7062" y="18397"/>
                  <a:pt x="5543" y="16193"/>
                </a:cubicBezTo>
                <a:cubicBezTo>
                  <a:pt x="5027" y="15443"/>
                  <a:pt x="4271" y="14725"/>
                  <a:pt x="3471" y="13969"/>
                </a:cubicBezTo>
                <a:cubicBezTo>
                  <a:pt x="2060" y="12633"/>
                  <a:pt x="603" y="11255"/>
                  <a:pt x="652" y="9781"/>
                </a:cubicBezTo>
                <a:cubicBezTo>
                  <a:pt x="730" y="7455"/>
                  <a:pt x="2089" y="4475"/>
                  <a:pt x="3182" y="2077"/>
                </a:cubicBezTo>
                <a:cubicBezTo>
                  <a:pt x="3481" y="1422"/>
                  <a:pt x="3761" y="800"/>
                  <a:pt x="4001" y="234"/>
                </a:cubicBezTo>
                <a:lnTo>
                  <a:pt x="3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1291314" y="2203402"/>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5"/>
          <p:cNvSpPr txBox="1"/>
          <p:nvPr>
            <p:ph idx="2" type="title"/>
          </p:nvPr>
        </p:nvSpPr>
        <p:spPr>
          <a:xfrm>
            <a:off x="5110086" y="2203402"/>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110088" y="2786250"/>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3" type="subTitle"/>
          </p:nvPr>
        </p:nvSpPr>
        <p:spPr>
          <a:xfrm>
            <a:off x="1291312" y="2786250"/>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4"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p:nvPr/>
        </p:nvSpPr>
        <p:spPr>
          <a:xfrm rot="-1236882">
            <a:off x="-992836" y="-201404"/>
            <a:ext cx="2374143" cy="2805904"/>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2700000">
            <a:off x="-1671654" y="-637784"/>
            <a:ext cx="2293212" cy="2585006"/>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flipH="1" rot="1315565">
            <a:off x="7821221" y="-111650"/>
            <a:ext cx="2374167" cy="2805933"/>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p:nvPr/>
        </p:nvSpPr>
        <p:spPr>
          <a:xfrm flipH="1">
            <a:off x="-243963" y="-245773"/>
            <a:ext cx="855913" cy="260023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flipH="1">
            <a:off x="8071540" y="-278604"/>
            <a:ext cx="1383960" cy="932103"/>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flipH="1">
            <a:off x="7717305" y="-93375"/>
            <a:ext cx="1730072" cy="204458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idx="1" type="body"/>
          </p:nvPr>
        </p:nvSpPr>
        <p:spPr>
          <a:xfrm>
            <a:off x="720000" y="1650200"/>
            <a:ext cx="3876000" cy="23361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46" name="Google Shape;46;p7"/>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p:nvPr/>
        </p:nvSpPr>
        <p:spPr>
          <a:xfrm rot="-3419928">
            <a:off x="-1702337" y="601789"/>
            <a:ext cx="2807434" cy="1193427"/>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rot="1401600">
            <a:off x="8049665" y="111206"/>
            <a:ext cx="2374221" cy="2805997"/>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rot="-836192">
            <a:off x="-1327580" y="-192083"/>
            <a:ext cx="2334065" cy="2880761"/>
          </a:xfrm>
          <a:custGeom>
            <a:rect b="b" l="l" r="r" t="t"/>
            <a:pathLst>
              <a:path extrusionOk="0" h="42665" w="37849">
                <a:moveTo>
                  <a:pt x="34362" y="0"/>
                </a:moveTo>
                <a:lnTo>
                  <a:pt x="33773" y="93"/>
                </a:lnTo>
                <a:cubicBezTo>
                  <a:pt x="34056" y="1905"/>
                  <a:pt x="34542" y="3747"/>
                  <a:pt x="35013" y="5527"/>
                </a:cubicBezTo>
                <a:cubicBezTo>
                  <a:pt x="36102" y="9655"/>
                  <a:pt x="37231" y="13926"/>
                  <a:pt x="35928" y="18232"/>
                </a:cubicBezTo>
                <a:cubicBezTo>
                  <a:pt x="35529" y="19551"/>
                  <a:pt x="34523" y="20491"/>
                  <a:pt x="33457" y="21485"/>
                </a:cubicBezTo>
                <a:cubicBezTo>
                  <a:pt x="32444" y="22433"/>
                  <a:pt x="31395" y="23413"/>
                  <a:pt x="30832" y="24782"/>
                </a:cubicBezTo>
                <a:cubicBezTo>
                  <a:pt x="30549" y="25465"/>
                  <a:pt x="30345" y="26252"/>
                  <a:pt x="30148" y="27012"/>
                </a:cubicBezTo>
                <a:cubicBezTo>
                  <a:pt x="29644" y="28943"/>
                  <a:pt x="29125" y="30943"/>
                  <a:pt x="27289" y="31663"/>
                </a:cubicBezTo>
                <a:cubicBezTo>
                  <a:pt x="26513" y="31966"/>
                  <a:pt x="24388" y="32404"/>
                  <a:pt x="21693" y="32960"/>
                </a:cubicBezTo>
                <a:cubicBezTo>
                  <a:pt x="13788" y="34588"/>
                  <a:pt x="1841" y="37048"/>
                  <a:pt x="288" y="40651"/>
                </a:cubicBezTo>
                <a:cubicBezTo>
                  <a:pt x="1" y="41315"/>
                  <a:pt x="64" y="41993"/>
                  <a:pt x="479" y="42664"/>
                </a:cubicBezTo>
                <a:lnTo>
                  <a:pt x="985" y="42352"/>
                </a:lnTo>
                <a:cubicBezTo>
                  <a:pt x="672" y="41848"/>
                  <a:pt x="626" y="41371"/>
                  <a:pt x="834" y="40885"/>
                </a:cubicBezTo>
                <a:cubicBezTo>
                  <a:pt x="2265" y="37569"/>
                  <a:pt x="14502" y="35049"/>
                  <a:pt x="21811" y="33542"/>
                </a:cubicBezTo>
                <a:cubicBezTo>
                  <a:pt x="24532" y="32982"/>
                  <a:pt x="26684" y="32539"/>
                  <a:pt x="27506" y="32216"/>
                </a:cubicBezTo>
                <a:cubicBezTo>
                  <a:pt x="29624" y="31387"/>
                  <a:pt x="30207" y="29141"/>
                  <a:pt x="30723" y="27160"/>
                </a:cubicBezTo>
                <a:cubicBezTo>
                  <a:pt x="30924" y="26387"/>
                  <a:pt x="31112" y="25653"/>
                  <a:pt x="31378" y="25008"/>
                </a:cubicBezTo>
                <a:cubicBezTo>
                  <a:pt x="31894" y="23758"/>
                  <a:pt x="32895" y="22824"/>
                  <a:pt x="33862" y="21920"/>
                </a:cubicBezTo>
                <a:cubicBezTo>
                  <a:pt x="34937" y="20916"/>
                  <a:pt x="36053" y="19876"/>
                  <a:pt x="36496" y="18403"/>
                </a:cubicBezTo>
                <a:cubicBezTo>
                  <a:pt x="37849" y="13938"/>
                  <a:pt x="36698" y="9587"/>
                  <a:pt x="35585" y="5376"/>
                </a:cubicBezTo>
                <a:cubicBezTo>
                  <a:pt x="35119" y="3609"/>
                  <a:pt x="34638" y="1784"/>
                  <a:pt x="34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txBox="1"/>
          <p:nvPr>
            <p:ph type="title"/>
          </p:nvPr>
        </p:nvSpPr>
        <p:spPr>
          <a:xfrm>
            <a:off x="1896900" y="1307100"/>
            <a:ext cx="6534000" cy="25293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rot="880749">
            <a:off x="-109876" y="-360103"/>
            <a:ext cx="1253609" cy="3696848"/>
          </a:xfrm>
          <a:custGeom>
            <a:rect b="b" l="l" r="r" t="t"/>
            <a:pathLst>
              <a:path extrusionOk="0" h="52504" w="20548">
                <a:moveTo>
                  <a:pt x="20041" y="0"/>
                </a:moveTo>
                <a:cubicBezTo>
                  <a:pt x="19883" y="254"/>
                  <a:pt x="19679" y="536"/>
                  <a:pt x="19462" y="839"/>
                </a:cubicBezTo>
                <a:cubicBezTo>
                  <a:pt x="18998" y="1480"/>
                  <a:pt x="18472" y="2208"/>
                  <a:pt x="18245" y="2868"/>
                </a:cubicBezTo>
                <a:cubicBezTo>
                  <a:pt x="17949" y="3734"/>
                  <a:pt x="17946" y="4842"/>
                  <a:pt x="17939" y="5918"/>
                </a:cubicBezTo>
                <a:cubicBezTo>
                  <a:pt x="17935" y="6609"/>
                  <a:pt x="17932" y="7264"/>
                  <a:pt x="17853" y="7823"/>
                </a:cubicBezTo>
                <a:cubicBezTo>
                  <a:pt x="17699" y="8955"/>
                  <a:pt x="17577" y="10063"/>
                  <a:pt x="17455" y="11136"/>
                </a:cubicBezTo>
                <a:cubicBezTo>
                  <a:pt x="17097" y="14395"/>
                  <a:pt x="16755" y="17471"/>
                  <a:pt x="15577" y="20738"/>
                </a:cubicBezTo>
                <a:cubicBezTo>
                  <a:pt x="14893" y="22630"/>
                  <a:pt x="13415" y="24272"/>
                  <a:pt x="11988" y="25860"/>
                </a:cubicBezTo>
                <a:cubicBezTo>
                  <a:pt x="11399" y="26511"/>
                  <a:pt x="10790" y="27190"/>
                  <a:pt x="10257" y="27864"/>
                </a:cubicBezTo>
                <a:cubicBezTo>
                  <a:pt x="9554" y="28752"/>
                  <a:pt x="8781" y="29647"/>
                  <a:pt x="8034" y="30515"/>
                </a:cubicBezTo>
                <a:cubicBezTo>
                  <a:pt x="6487" y="32308"/>
                  <a:pt x="4889" y="34160"/>
                  <a:pt x="3692" y="36177"/>
                </a:cubicBezTo>
                <a:cubicBezTo>
                  <a:pt x="2346" y="38447"/>
                  <a:pt x="1810" y="41539"/>
                  <a:pt x="1340" y="44266"/>
                </a:cubicBezTo>
                <a:cubicBezTo>
                  <a:pt x="1198" y="45079"/>
                  <a:pt x="1063" y="45848"/>
                  <a:pt x="915" y="46579"/>
                </a:cubicBezTo>
                <a:cubicBezTo>
                  <a:pt x="718" y="47536"/>
                  <a:pt x="590" y="48513"/>
                  <a:pt x="464" y="49460"/>
                </a:cubicBezTo>
                <a:cubicBezTo>
                  <a:pt x="336" y="50428"/>
                  <a:pt x="204" y="51424"/>
                  <a:pt x="1" y="52382"/>
                </a:cubicBezTo>
                <a:lnTo>
                  <a:pt x="583" y="52503"/>
                </a:lnTo>
                <a:cubicBezTo>
                  <a:pt x="790" y="51527"/>
                  <a:pt x="921" y="50516"/>
                  <a:pt x="1053" y="49539"/>
                </a:cubicBezTo>
                <a:cubicBezTo>
                  <a:pt x="1175" y="48601"/>
                  <a:pt x="1303" y="47634"/>
                  <a:pt x="1494" y="46697"/>
                </a:cubicBezTo>
                <a:cubicBezTo>
                  <a:pt x="1648" y="45957"/>
                  <a:pt x="1780" y="45184"/>
                  <a:pt x="1922" y="44365"/>
                </a:cubicBezTo>
                <a:cubicBezTo>
                  <a:pt x="2386" y="41690"/>
                  <a:pt x="2912" y="38657"/>
                  <a:pt x="4202" y="36482"/>
                </a:cubicBezTo>
                <a:cubicBezTo>
                  <a:pt x="5373" y="34509"/>
                  <a:pt x="6955" y="32673"/>
                  <a:pt x="8485" y="30900"/>
                </a:cubicBezTo>
                <a:cubicBezTo>
                  <a:pt x="9235" y="30032"/>
                  <a:pt x="10011" y="29130"/>
                  <a:pt x="10722" y="28232"/>
                </a:cubicBezTo>
                <a:cubicBezTo>
                  <a:pt x="11244" y="27571"/>
                  <a:pt x="11821" y="26933"/>
                  <a:pt x="12429" y="26255"/>
                </a:cubicBezTo>
                <a:cubicBezTo>
                  <a:pt x="13896" y="24627"/>
                  <a:pt x="15413" y="22942"/>
                  <a:pt x="16133" y="20939"/>
                </a:cubicBezTo>
                <a:cubicBezTo>
                  <a:pt x="17337" y="17606"/>
                  <a:pt x="17683" y="14494"/>
                  <a:pt x="18048" y="11202"/>
                </a:cubicBezTo>
                <a:cubicBezTo>
                  <a:pt x="18166" y="10132"/>
                  <a:pt x="18288" y="9027"/>
                  <a:pt x="18442" y="7906"/>
                </a:cubicBezTo>
                <a:cubicBezTo>
                  <a:pt x="18524" y="7303"/>
                  <a:pt x="18528" y="6632"/>
                  <a:pt x="18531" y="5922"/>
                </a:cubicBezTo>
                <a:cubicBezTo>
                  <a:pt x="18538" y="4895"/>
                  <a:pt x="18544" y="3832"/>
                  <a:pt x="18808" y="3060"/>
                </a:cubicBezTo>
                <a:cubicBezTo>
                  <a:pt x="19005" y="2484"/>
                  <a:pt x="19502" y="1793"/>
                  <a:pt x="19942" y="1188"/>
                </a:cubicBezTo>
                <a:cubicBezTo>
                  <a:pt x="20166" y="879"/>
                  <a:pt x="20377" y="586"/>
                  <a:pt x="20548" y="313"/>
                </a:cubicBezTo>
                <a:lnTo>
                  <a:pt x="20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flipH="1" rot="1966325">
            <a:off x="-97652" y="-885201"/>
            <a:ext cx="1064941" cy="3438159"/>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8448000" y="-771525"/>
            <a:ext cx="1214376" cy="4002640"/>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a:off x="720000" y="1240186"/>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idx="1" type="subTitle"/>
          </p:nvPr>
        </p:nvSpPr>
        <p:spPr>
          <a:xfrm>
            <a:off x="2241550" y="2221513"/>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p:nvPr/>
        </p:nvSpPr>
        <p:spPr>
          <a:xfrm flipH="1">
            <a:off x="-331799" y="-846185"/>
            <a:ext cx="855913" cy="3527545"/>
          </a:xfrm>
          <a:custGeom>
            <a:rect b="b" l="l" r="r" t="t"/>
            <a:pathLst>
              <a:path extrusionOk="0" h="51697" w="17017">
                <a:moveTo>
                  <a:pt x="2507" y="1"/>
                </a:moveTo>
                <a:lnTo>
                  <a:pt x="1951" y="211"/>
                </a:lnTo>
                <a:cubicBezTo>
                  <a:pt x="2296" y="1119"/>
                  <a:pt x="2520" y="2083"/>
                  <a:pt x="2760" y="3103"/>
                </a:cubicBezTo>
                <a:cubicBezTo>
                  <a:pt x="2977" y="4037"/>
                  <a:pt x="3204" y="5001"/>
                  <a:pt x="3533" y="5922"/>
                </a:cubicBezTo>
                <a:cubicBezTo>
                  <a:pt x="3599" y="6116"/>
                  <a:pt x="3671" y="6310"/>
                  <a:pt x="3740" y="6501"/>
                </a:cubicBezTo>
                <a:cubicBezTo>
                  <a:pt x="4122" y="7537"/>
                  <a:pt x="4481" y="8517"/>
                  <a:pt x="4573" y="9616"/>
                </a:cubicBezTo>
                <a:cubicBezTo>
                  <a:pt x="4822" y="12527"/>
                  <a:pt x="3441" y="15893"/>
                  <a:pt x="2224" y="18860"/>
                </a:cubicBezTo>
                <a:cubicBezTo>
                  <a:pt x="1869" y="19725"/>
                  <a:pt x="1533" y="20545"/>
                  <a:pt x="1247" y="21321"/>
                </a:cubicBezTo>
                <a:cubicBezTo>
                  <a:pt x="0" y="24732"/>
                  <a:pt x="1720" y="26670"/>
                  <a:pt x="3711" y="28914"/>
                </a:cubicBezTo>
                <a:cubicBezTo>
                  <a:pt x="4194" y="29456"/>
                  <a:pt x="4695" y="30019"/>
                  <a:pt x="5185" y="30637"/>
                </a:cubicBezTo>
                <a:cubicBezTo>
                  <a:pt x="5741" y="31331"/>
                  <a:pt x="6297" y="32019"/>
                  <a:pt x="6852" y="32700"/>
                </a:cubicBezTo>
                <a:cubicBezTo>
                  <a:pt x="9330" y="35756"/>
                  <a:pt x="11668" y="38638"/>
                  <a:pt x="13613" y="42059"/>
                </a:cubicBezTo>
                <a:cubicBezTo>
                  <a:pt x="13850" y="42477"/>
                  <a:pt x="14087" y="42875"/>
                  <a:pt x="14324" y="43266"/>
                </a:cubicBezTo>
                <a:cubicBezTo>
                  <a:pt x="15444" y="45142"/>
                  <a:pt x="16418" y="46760"/>
                  <a:pt x="16319" y="49027"/>
                </a:cubicBezTo>
                <a:cubicBezTo>
                  <a:pt x="16300" y="49481"/>
                  <a:pt x="16221" y="49905"/>
                  <a:pt x="16145" y="50313"/>
                </a:cubicBezTo>
                <a:cubicBezTo>
                  <a:pt x="16066" y="50747"/>
                  <a:pt x="15984" y="51190"/>
                  <a:pt x="15967" y="51677"/>
                </a:cubicBezTo>
                <a:lnTo>
                  <a:pt x="16559" y="51697"/>
                </a:lnTo>
                <a:cubicBezTo>
                  <a:pt x="16576" y="51256"/>
                  <a:pt x="16652" y="50849"/>
                  <a:pt x="16731" y="50421"/>
                </a:cubicBezTo>
                <a:cubicBezTo>
                  <a:pt x="16810" y="49994"/>
                  <a:pt x="16892" y="49550"/>
                  <a:pt x="16912" y="49053"/>
                </a:cubicBezTo>
                <a:cubicBezTo>
                  <a:pt x="17017" y="46609"/>
                  <a:pt x="15954" y="44835"/>
                  <a:pt x="14829" y="42960"/>
                </a:cubicBezTo>
                <a:cubicBezTo>
                  <a:pt x="14599" y="42573"/>
                  <a:pt x="14363" y="42178"/>
                  <a:pt x="14129" y="41766"/>
                </a:cubicBezTo>
                <a:cubicBezTo>
                  <a:pt x="12162" y="38302"/>
                  <a:pt x="9807" y="35400"/>
                  <a:pt x="7313" y="32328"/>
                </a:cubicBezTo>
                <a:cubicBezTo>
                  <a:pt x="6760" y="31647"/>
                  <a:pt x="6204" y="30959"/>
                  <a:pt x="5651" y="30265"/>
                </a:cubicBezTo>
                <a:cubicBezTo>
                  <a:pt x="5149" y="29637"/>
                  <a:pt x="4645" y="29068"/>
                  <a:pt x="4155" y="28519"/>
                </a:cubicBezTo>
                <a:cubicBezTo>
                  <a:pt x="2138" y="26245"/>
                  <a:pt x="678" y="24604"/>
                  <a:pt x="1806" y="21525"/>
                </a:cubicBezTo>
                <a:cubicBezTo>
                  <a:pt x="2086" y="20758"/>
                  <a:pt x="2418" y="19946"/>
                  <a:pt x="2773" y="19087"/>
                </a:cubicBezTo>
                <a:cubicBezTo>
                  <a:pt x="4016" y="16057"/>
                  <a:pt x="5425" y="12623"/>
                  <a:pt x="5165" y="9567"/>
                </a:cubicBezTo>
                <a:cubicBezTo>
                  <a:pt x="5066" y="8389"/>
                  <a:pt x="4675" y="7327"/>
                  <a:pt x="4300" y="6297"/>
                </a:cubicBezTo>
                <a:cubicBezTo>
                  <a:pt x="4230" y="6106"/>
                  <a:pt x="4158" y="5915"/>
                  <a:pt x="4092" y="5725"/>
                </a:cubicBezTo>
                <a:cubicBezTo>
                  <a:pt x="3776" y="4833"/>
                  <a:pt x="3553" y="3886"/>
                  <a:pt x="3339" y="2968"/>
                </a:cubicBezTo>
                <a:cubicBezTo>
                  <a:pt x="3105" y="1975"/>
                  <a:pt x="2865" y="948"/>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flipH="1" rot="894957">
            <a:off x="8570322" y="26143"/>
            <a:ext cx="1383968" cy="1264504"/>
          </a:xfrm>
          <a:custGeom>
            <a:rect b="b" l="l" r="r" t="t"/>
            <a:pathLst>
              <a:path extrusionOk="0" h="15587" w="31345">
                <a:moveTo>
                  <a:pt x="30788" y="0"/>
                </a:moveTo>
                <a:cubicBezTo>
                  <a:pt x="30548" y="648"/>
                  <a:pt x="30314" y="1315"/>
                  <a:pt x="30074" y="2000"/>
                </a:cubicBezTo>
                <a:cubicBezTo>
                  <a:pt x="29285" y="4244"/>
                  <a:pt x="28473" y="6566"/>
                  <a:pt x="27396" y="8520"/>
                </a:cubicBezTo>
                <a:cubicBezTo>
                  <a:pt x="26219" y="10665"/>
                  <a:pt x="23851" y="11484"/>
                  <a:pt x="21561" y="12277"/>
                </a:cubicBezTo>
                <a:cubicBezTo>
                  <a:pt x="21182" y="12408"/>
                  <a:pt x="20804" y="12540"/>
                  <a:pt x="20436" y="12675"/>
                </a:cubicBezTo>
                <a:cubicBezTo>
                  <a:pt x="16907" y="13975"/>
                  <a:pt x="13844" y="14991"/>
                  <a:pt x="10468" y="14991"/>
                </a:cubicBezTo>
                <a:cubicBezTo>
                  <a:pt x="9863" y="14991"/>
                  <a:pt x="9249" y="14958"/>
                  <a:pt x="8619" y="14889"/>
                </a:cubicBezTo>
                <a:cubicBezTo>
                  <a:pt x="7491" y="14764"/>
                  <a:pt x="6267" y="14452"/>
                  <a:pt x="5086" y="14148"/>
                </a:cubicBezTo>
                <a:cubicBezTo>
                  <a:pt x="3486" y="13740"/>
                  <a:pt x="1837" y="13311"/>
                  <a:pt x="291" y="13311"/>
                </a:cubicBezTo>
                <a:cubicBezTo>
                  <a:pt x="193" y="13311"/>
                  <a:pt x="97" y="13313"/>
                  <a:pt x="0" y="13316"/>
                </a:cubicBezTo>
                <a:lnTo>
                  <a:pt x="20" y="13908"/>
                </a:lnTo>
                <a:cubicBezTo>
                  <a:pt x="99" y="13906"/>
                  <a:pt x="180" y="13905"/>
                  <a:pt x="260" y="13905"/>
                </a:cubicBezTo>
                <a:cubicBezTo>
                  <a:pt x="1737" y="13905"/>
                  <a:pt x="3366" y="14319"/>
                  <a:pt x="4938" y="14725"/>
                </a:cubicBezTo>
                <a:cubicBezTo>
                  <a:pt x="6142" y="15030"/>
                  <a:pt x="7385" y="15349"/>
                  <a:pt x="8554" y="15478"/>
                </a:cubicBezTo>
                <a:cubicBezTo>
                  <a:pt x="9211" y="15550"/>
                  <a:pt x="9853" y="15586"/>
                  <a:pt x="10484" y="15586"/>
                </a:cubicBezTo>
                <a:cubicBezTo>
                  <a:pt x="13945" y="15586"/>
                  <a:pt x="17057" y="14553"/>
                  <a:pt x="20643" y="13234"/>
                </a:cubicBezTo>
                <a:cubicBezTo>
                  <a:pt x="21004" y="13099"/>
                  <a:pt x="21380" y="12971"/>
                  <a:pt x="21758" y="12839"/>
                </a:cubicBezTo>
                <a:cubicBezTo>
                  <a:pt x="24041" y="12047"/>
                  <a:pt x="26627" y="11152"/>
                  <a:pt x="27917" y="8806"/>
                </a:cubicBezTo>
                <a:cubicBezTo>
                  <a:pt x="29015" y="6810"/>
                  <a:pt x="29838" y="4464"/>
                  <a:pt x="30633" y="2194"/>
                </a:cubicBezTo>
                <a:cubicBezTo>
                  <a:pt x="30873" y="1516"/>
                  <a:pt x="31107" y="849"/>
                  <a:pt x="31344" y="207"/>
                </a:cubicBezTo>
                <a:lnTo>
                  <a:pt x="30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flipH="1" rot="894957">
            <a:off x="8014872" y="-268356"/>
            <a:ext cx="1730081" cy="2773774"/>
          </a:xfrm>
          <a:custGeom>
            <a:rect b="b" l="l" r="r" t="t"/>
            <a:pathLst>
              <a:path extrusionOk="0" h="46310" w="39184">
                <a:moveTo>
                  <a:pt x="38660" y="1"/>
                </a:moveTo>
                <a:cubicBezTo>
                  <a:pt x="37555" y="2041"/>
                  <a:pt x="37032" y="3857"/>
                  <a:pt x="36509" y="5853"/>
                </a:cubicBezTo>
                <a:cubicBezTo>
                  <a:pt x="36404" y="6254"/>
                  <a:pt x="36325" y="6689"/>
                  <a:pt x="36246" y="7109"/>
                </a:cubicBezTo>
                <a:cubicBezTo>
                  <a:pt x="36111" y="7863"/>
                  <a:pt x="35967" y="8639"/>
                  <a:pt x="35677" y="9251"/>
                </a:cubicBezTo>
                <a:cubicBezTo>
                  <a:pt x="35367" y="9896"/>
                  <a:pt x="34772" y="10478"/>
                  <a:pt x="34196" y="11041"/>
                </a:cubicBezTo>
                <a:cubicBezTo>
                  <a:pt x="33970" y="11265"/>
                  <a:pt x="33733" y="11495"/>
                  <a:pt x="33522" y="11725"/>
                </a:cubicBezTo>
                <a:cubicBezTo>
                  <a:pt x="32722" y="12590"/>
                  <a:pt x="32022" y="13501"/>
                  <a:pt x="31345" y="14386"/>
                </a:cubicBezTo>
                <a:cubicBezTo>
                  <a:pt x="30970" y="14877"/>
                  <a:pt x="30578" y="15384"/>
                  <a:pt x="30180" y="15873"/>
                </a:cubicBezTo>
                <a:cubicBezTo>
                  <a:pt x="29654" y="16521"/>
                  <a:pt x="28999" y="17068"/>
                  <a:pt x="28308" y="17646"/>
                </a:cubicBezTo>
                <a:cubicBezTo>
                  <a:pt x="27729" y="18133"/>
                  <a:pt x="27127" y="18636"/>
                  <a:pt x="26611" y="19206"/>
                </a:cubicBezTo>
                <a:cubicBezTo>
                  <a:pt x="26433" y="19400"/>
                  <a:pt x="26259" y="19588"/>
                  <a:pt x="26084" y="19775"/>
                </a:cubicBezTo>
                <a:cubicBezTo>
                  <a:pt x="25071" y="20871"/>
                  <a:pt x="24114" y="21903"/>
                  <a:pt x="23509" y="23196"/>
                </a:cubicBezTo>
                <a:cubicBezTo>
                  <a:pt x="23031" y="24219"/>
                  <a:pt x="22686" y="25367"/>
                  <a:pt x="22351" y="26480"/>
                </a:cubicBezTo>
                <a:cubicBezTo>
                  <a:pt x="21871" y="28075"/>
                  <a:pt x="21373" y="29723"/>
                  <a:pt x="20489" y="30983"/>
                </a:cubicBezTo>
                <a:cubicBezTo>
                  <a:pt x="19179" y="32852"/>
                  <a:pt x="17054" y="34102"/>
                  <a:pt x="15005" y="35312"/>
                </a:cubicBezTo>
                <a:cubicBezTo>
                  <a:pt x="14287" y="35734"/>
                  <a:pt x="13610" y="36131"/>
                  <a:pt x="12965" y="36555"/>
                </a:cubicBezTo>
                <a:cubicBezTo>
                  <a:pt x="11067" y="37806"/>
                  <a:pt x="9231" y="39188"/>
                  <a:pt x="7455" y="40526"/>
                </a:cubicBezTo>
                <a:cubicBezTo>
                  <a:pt x="6070" y="41569"/>
                  <a:pt x="4639" y="42648"/>
                  <a:pt x="3195" y="43648"/>
                </a:cubicBezTo>
                <a:cubicBezTo>
                  <a:pt x="2251" y="44306"/>
                  <a:pt x="1132" y="45073"/>
                  <a:pt x="1" y="45809"/>
                </a:cubicBezTo>
                <a:lnTo>
                  <a:pt x="323" y="46309"/>
                </a:lnTo>
                <a:cubicBezTo>
                  <a:pt x="1462" y="45566"/>
                  <a:pt x="2583" y="44796"/>
                  <a:pt x="3534" y="44138"/>
                </a:cubicBezTo>
                <a:cubicBezTo>
                  <a:pt x="4988" y="43128"/>
                  <a:pt x="6422" y="42046"/>
                  <a:pt x="7810" y="41000"/>
                </a:cubicBezTo>
                <a:cubicBezTo>
                  <a:pt x="9580" y="39668"/>
                  <a:pt x="11409" y="38289"/>
                  <a:pt x="13291" y="37052"/>
                </a:cubicBezTo>
                <a:cubicBezTo>
                  <a:pt x="13926" y="36634"/>
                  <a:pt x="14594" y="36240"/>
                  <a:pt x="15304" y="35822"/>
                </a:cubicBezTo>
                <a:cubicBezTo>
                  <a:pt x="17413" y="34582"/>
                  <a:pt x="19590" y="33295"/>
                  <a:pt x="20975" y="31325"/>
                </a:cubicBezTo>
                <a:cubicBezTo>
                  <a:pt x="21916" y="29986"/>
                  <a:pt x="22426" y="28292"/>
                  <a:pt x="22920" y="26650"/>
                </a:cubicBezTo>
                <a:cubicBezTo>
                  <a:pt x="23248" y="25558"/>
                  <a:pt x="23591" y="24430"/>
                  <a:pt x="24048" y="23446"/>
                </a:cubicBezTo>
                <a:cubicBezTo>
                  <a:pt x="24614" y="22239"/>
                  <a:pt x="25538" y="21239"/>
                  <a:pt x="26522" y="20180"/>
                </a:cubicBezTo>
                <a:cubicBezTo>
                  <a:pt x="26696" y="19992"/>
                  <a:pt x="26871" y="19801"/>
                  <a:pt x="27048" y="19608"/>
                </a:cubicBezTo>
                <a:cubicBezTo>
                  <a:pt x="27538" y="19067"/>
                  <a:pt x="28124" y="18577"/>
                  <a:pt x="28690" y="18100"/>
                </a:cubicBezTo>
                <a:cubicBezTo>
                  <a:pt x="29374" y="17531"/>
                  <a:pt x="30078" y="16939"/>
                  <a:pt x="30641" y="16248"/>
                </a:cubicBezTo>
                <a:cubicBezTo>
                  <a:pt x="31045" y="15752"/>
                  <a:pt x="31436" y="15241"/>
                  <a:pt x="31818" y="14745"/>
                </a:cubicBezTo>
                <a:cubicBezTo>
                  <a:pt x="32486" y="13873"/>
                  <a:pt x="33180" y="12972"/>
                  <a:pt x="33960" y="12127"/>
                </a:cubicBezTo>
                <a:cubicBezTo>
                  <a:pt x="34157" y="11910"/>
                  <a:pt x="34377" y="11696"/>
                  <a:pt x="34611" y="11465"/>
                </a:cubicBezTo>
                <a:cubicBezTo>
                  <a:pt x="35226" y="10867"/>
                  <a:pt x="35858" y="10248"/>
                  <a:pt x="36213" y="9508"/>
                </a:cubicBezTo>
                <a:cubicBezTo>
                  <a:pt x="36536" y="8823"/>
                  <a:pt x="36687" y="8008"/>
                  <a:pt x="36832" y="7218"/>
                </a:cubicBezTo>
                <a:cubicBezTo>
                  <a:pt x="36911" y="6787"/>
                  <a:pt x="36986" y="6383"/>
                  <a:pt x="37085" y="6001"/>
                </a:cubicBezTo>
                <a:cubicBezTo>
                  <a:pt x="37598" y="4047"/>
                  <a:pt x="38108" y="2264"/>
                  <a:pt x="39184" y="284"/>
                </a:cubicBezTo>
                <a:lnTo>
                  <a:pt x="38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3245625" y="1913850"/>
            <a:ext cx="5050500" cy="131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2" name="Shape 222"/>
        <p:cNvGrpSpPr/>
        <p:nvPr/>
      </p:nvGrpSpPr>
      <p:grpSpPr>
        <a:xfrm>
          <a:off x="0" y="0"/>
          <a:ext cx="0" cy="0"/>
          <a:chOff x="0" y="0"/>
          <a:chExt cx="0" cy="0"/>
        </a:xfrm>
      </p:grpSpPr>
      <p:sp>
        <p:nvSpPr>
          <p:cNvPr id="223" name="Google Shape;223;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4" name="Google Shape;224;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OxaubEfBIfJQlyFcBcLx3CX6HMrRbUWUKDkaXx5zqA/copy#gid=1658795333" TargetMode="External"/><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OxaubEfBIfJQlyFcBcLx3CX6HMrRbUWUKDkaXx5zqA/copy#gid=1509819725" TargetMode="External"/><Relationship Id="rId5"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freepik.com/free-photo/portrait-young-businesswoman-with-tablet_13296706.htm/?utm_source=slidesgo_template&amp;utm_medium=referral-link&amp;utm_campaign=sg_resources&amp;utm_content=freepik" TargetMode="External"/><Relationship Id="rId4" Type="http://schemas.openxmlformats.org/officeDocument/2006/relationships/hyperlink" Target="https://www.freepik.com/free-photo/coworkers-having-work-meeting-office_14667536.htm/?utm_source=slidesgo_template&amp;utm_medium=referral-link&amp;utm_campaign=sg_resources&amp;utm_content=freepik" TargetMode="External"/><Relationship Id="rId9" Type="http://schemas.openxmlformats.org/officeDocument/2006/relationships/hyperlink" Target="https://www.freepik.com/free-photo/man-having-videocall-work_13704139.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6" Type="http://schemas.openxmlformats.org/officeDocument/2006/relationships/hyperlink" Target="https://www.freepik.com/free-photo/men-analyzing-graph-together-work_14667570.htm/?utm_source=slidesgo_template&amp;utm_medium=referral-link&amp;utm_campaign=sg_resources&amp;utm_content=freepik" TargetMode="External"/><Relationship Id="rId7" Type="http://schemas.openxmlformats.org/officeDocument/2006/relationships/hyperlink" Target="https://www.freepik.com/free-photo/employees-business-meeting_13377846.htm/?utm_source=slidesgo_template&amp;utm_medium=referral-link&amp;utm_campaign=sg_resources&amp;utm_content=freepik" TargetMode="External"/><Relationship Id="rId8" Type="http://schemas.openxmlformats.org/officeDocument/2006/relationships/hyperlink" Target="https://www.freepik.com/free-photo/medium-shot-business-woman-with-post-its_13377830.htm/?utm_source=slidesgo_template&amp;utm_medium=referral-link&amp;utm_campaign=sg_resources&amp;utm_content=freepik" TargetMode="External"/><Relationship Id="rId10" Type="http://schemas.openxmlformats.org/officeDocument/2006/relationships/hyperlink" Target="https://www.freepik.com/free-photo/businesswoman-having-online-meeting_1370410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www.freepik.com/free-vector/minimalist-business-card-pack_9905067.htm#position=29&amp;page=15/?utm_source=slidesgo_template&amp;utm_medium=referral-link&amp;utm_campaign=sg_resources&amp;utm_content=freepik" TargetMode="External"/><Relationship Id="rId4" Type="http://schemas.openxmlformats.org/officeDocument/2006/relationships/hyperlink" Target="https://www.freepik.com/free-photo/top-view-person-writing-laptop-with-copy-space_10570571.htm#page=1&amp;query=business&amp;position=1/?utm_source=slidesgo_template&amp;utm_medium=referral-link&amp;utm_campaign=sg_resources&amp;utm_content=freepik" TargetMode="External"/><Relationship Id="rId9" Type="http://schemas.openxmlformats.org/officeDocument/2006/relationships/hyperlink" Target="https://www.freepik.com/free-photo/people-discussing-business-medium-shot_13377863.htm/?utm_source=slidesgo_template&amp;utm_medium=referral-link&amp;utm_campaign=sg_resources&amp;utm_content=freepik" TargetMode="External"/><Relationship Id="rId5" Type="http://schemas.openxmlformats.org/officeDocument/2006/relationships/hyperlink" Target="https://www.freepik.com/free-photo/young-businesswoman-checking-her-tablet-with-copy-space_12142775.htm/?utm_source=slidesgo_template&amp;utm_medium=referral-link&amp;utm_campaign=sg_resources&amp;utm_content=freepik" TargetMode="External"/><Relationship Id="rId6" Type="http://schemas.openxmlformats.org/officeDocument/2006/relationships/hyperlink" Target="https://www.freepik.com/free-photo/business-man-working-late-office_14958916.htm/?utm_source=slidesgo_template&amp;utm_medium=referral-link&amp;utm_campaign=sg_resources&amp;utm_content=freepik" TargetMode="External"/><Relationship Id="rId7" Type="http://schemas.openxmlformats.org/officeDocument/2006/relationships/hyperlink" Target="https://www.freepik.com/free-photo/business-man-working-late-office_14958910.htm#position=3/?utm_source=slidesgo_template&amp;utm_medium=referral-link&amp;utm_campaign=sg_resources&amp;utm_content=freepik" TargetMode="External"/><Relationship Id="rId8" Type="http://schemas.openxmlformats.org/officeDocument/2006/relationships/hyperlink" Target="https://www.freepik.com/free-photo/coworkers-having-work-meeting_14667481.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slide" Target="/ppt/slides/slide13.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hyperlink" Target="https://fonts.google.com/specimen/Abril+Fatface)" TargetMode="External"/><Relationship Id="rId4" Type="http://schemas.openxmlformats.org/officeDocument/2006/relationships/hyperlink" Target="https://fonts.google.com/specimen/Nunit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1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4294967295" type="subTitle"/>
          </p:nvPr>
        </p:nvSpPr>
        <p:spPr>
          <a:xfrm>
            <a:off x="193650" y="4384350"/>
            <a:ext cx="1954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Team : </a:t>
            </a:r>
            <a:r>
              <a:rPr lang="en"/>
              <a:t>Insp3ctors.</a:t>
            </a:r>
            <a:endParaRPr/>
          </a:p>
        </p:txBody>
      </p:sp>
      <p:sp>
        <p:nvSpPr>
          <p:cNvPr id="233" name="Google Shape;233;p33"/>
          <p:cNvSpPr txBox="1"/>
          <p:nvPr>
            <p:ph idx="1" type="subTitle"/>
          </p:nvPr>
        </p:nvSpPr>
        <p:spPr>
          <a:xfrm>
            <a:off x="739500" y="2333850"/>
            <a:ext cx="8731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E-procurement for goods with robust decision support.</a:t>
            </a:r>
            <a:endParaRPr/>
          </a:p>
        </p:txBody>
      </p:sp>
      <p:sp>
        <p:nvSpPr>
          <p:cNvPr id="234" name="Google Shape;234;p33"/>
          <p:cNvSpPr txBox="1"/>
          <p:nvPr>
            <p:ph type="ctrTitle"/>
          </p:nvPr>
        </p:nvSpPr>
        <p:spPr>
          <a:xfrm>
            <a:off x="713100" y="5"/>
            <a:ext cx="6816600" cy="24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Secure</a:t>
            </a:r>
            <a:endParaRPr/>
          </a:p>
          <a:p>
            <a:pPr indent="0" lvl="0" marL="0" rtl="0" algn="l">
              <a:spcBef>
                <a:spcPts val="0"/>
              </a:spcBef>
              <a:spcAft>
                <a:spcPts val="0"/>
              </a:spcAft>
              <a:buNone/>
            </a:pPr>
            <a:r>
              <a:rPr lang="en"/>
              <a:t>Procure</a:t>
            </a:r>
            <a:endParaRPr/>
          </a:p>
        </p:txBody>
      </p:sp>
      <p:cxnSp>
        <p:nvCxnSpPr>
          <p:cNvPr id="235" name="Google Shape;235;p33"/>
          <p:cNvCxnSpPr/>
          <p:nvPr/>
        </p:nvCxnSpPr>
        <p:spPr>
          <a:xfrm flipH="1" rot="10800000">
            <a:off x="-331800" y="4860147"/>
            <a:ext cx="7082400" cy="8400"/>
          </a:xfrm>
          <a:prstGeom prst="straightConnector1">
            <a:avLst/>
          </a:prstGeom>
          <a:noFill/>
          <a:ln cap="flat" cmpd="sng" w="19050">
            <a:solidFill>
              <a:schemeClr val="dk1"/>
            </a:solidFill>
            <a:prstDash val="solid"/>
            <a:round/>
            <a:headEnd len="med" w="med" type="none"/>
            <a:tailEnd len="med" w="med" type="none"/>
          </a:ln>
        </p:spPr>
      </p:cxnSp>
      <p:sp>
        <p:nvSpPr>
          <p:cNvPr id="236" name="Google Shape;236;p33"/>
          <p:cNvSpPr txBox="1"/>
          <p:nvPr>
            <p:ph idx="1" type="subTitle"/>
          </p:nvPr>
        </p:nvSpPr>
        <p:spPr>
          <a:xfrm>
            <a:off x="6331500" y="4630647"/>
            <a:ext cx="2585400" cy="47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Coding4Integrity Hackathon</a:t>
            </a:r>
            <a:endParaRPr sz="1200"/>
          </a:p>
        </p:txBody>
      </p:sp>
      <p:pic>
        <p:nvPicPr>
          <p:cNvPr id="237" name="Google Shape;237;p33"/>
          <p:cNvPicPr preferRelativeResize="0"/>
          <p:nvPr/>
        </p:nvPicPr>
        <p:blipFill>
          <a:blip r:embed="rId3">
            <a:alphaModFix/>
          </a:blip>
          <a:stretch>
            <a:fillRect/>
          </a:stretch>
        </p:blipFill>
        <p:spPr>
          <a:xfrm>
            <a:off x="6112400" y="3110625"/>
            <a:ext cx="2804499" cy="157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720000" y="445025"/>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364" name="Google Shape;364;p42"/>
          <p:cNvSpPr txBox="1"/>
          <p:nvPr>
            <p:ph idx="1" type="subTitle"/>
          </p:nvPr>
        </p:nvSpPr>
        <p:spPr>
          <a:xfrm>
            <a:off x="720000" y="1529250"/>
            <a:ext cx="8043900" cy="2139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Adapt a B2G strategy according to the regional and national government agencies.</a:t>
            </a:r>
            <a:endParaRPr sz="1900"/>
          </a:p>
          <a:p>
            <a:pPr indent="-349250" lvl="0" marL="457200" rtl="0" algn="l">
              <a:spcBef>
                <a:spcPts val="1000"/>
              </a:spcBef>
              <a:spcAft>
                <a:spcPts val="0"/>
              </a:spcAft>
              <a:buSzPts val="1900"/>
              <a:buChar char="-"/>
            </a:pPr>
            <a:r>
              <a:rPr lang="en" sz="1900"/>
              <a:t>Add services to the RFPs’ categories, instead of goods only.</a:t>
            </a:r>
            <a:endParaRPr sz="1900"/>
          </a:p>
          <a:p>
            <a:pPr indent="-349250" lvl="0" marL="457200" rtl="0" algn="l">
              <a:spcBef>
                <a:spcPts val="1000"/>
              </a:spcBef>
              <a:spcAft>
                <a:spcPts val="1000"/>
              </a:spcAft>
              <a:buSzPts val="1900"/>
              <a:buChar char="-"/>
            </a:pPr>
            <a:r>
              <a:rPr lang="en" sz="1900"/>
              <a:t>Add a post-selection follow-up service, where monetary </a:t>
            </a:r>
            <a:r>
              <a:rPr lang="en" sz="1900"/>
              <a:t>transactions</a:t>
            </a:r>
            <a:r>
              <a:rPr lang="en" sz="1900"/>
              <a:t> are monitored with blockchain.</a:t>
            </a:r>
            <a:endParaRPr sz="1900"/>
          </a:p>
        </p:txBody>
      </p:sp>
      <p:cxnSp>
        <p:nvCxnSpPr>
          <p:cNvPr id="365" name="Google Shape;365;p42"/>
          <p:cNvCxnSpPr>
            <a:endCxn id="366"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67" name="Google Shape;367;p42"/>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type="title"/>
          </p:nvPr>
        </p:nvSpPr>
        <p:spPr>
          <a:xfrm>
            <a:off x="1407300" y="1189100"/>
            <a:ext cx="6329400" cy="19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cxnSp>
        <p:nvCxnSpPr>
          <p:cNvPr id="373" name="Google Shape;373;p43"/>
          <p:cNvCxnSpPr>
            <a:endCxn id="37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75" name="Google Shape;375;p43"/>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1407300" y="1189100"/>
            <a:ext cx="6329400" cy="19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4"/>
          <p:cNvSpPr txBox="1"/>
          <p:nvPr>
            <p:ph idx="1" type="subTitle"/>
          </p:nvPr>
        </p:nvSpPr>
        <p:spPr>
          <a:xfrm>
            <a:off x="2008950" y="3153500"/>
            <a:ext cx="5126100" cy="8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2504550" y="1741975"/>
            <a:ext cx="41349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700"/>
              <a:t>Thank you</a:t>
            </a:r>
            <a:endParaRPr sz="5700"/>
          </a:p>
        </p:txBody>
      </p:sp>
      <p:cxnSp>
        <p:nvCxnSpPr>
          <p:cNvPr id="387" name="Google Shape;387;p45"/>
          <p:cNvCxnSpPr>
            <a:endCxn id="388"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89" name="Google Shape;389;p45"/>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46"/>
          <p:cNvSpPr txBox="1"/>
          <p:nvPr>
            <p:ph idx="15"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395" name="Google Shape;395;p46"/>
          <p:cNvSpPr txBox="1"/>
          <p:nvPr>
            <p:ph idx="1" type="subTitle"/>
          </p:nvPr>
        </p:nvSpPr>
        <p:spPr>
          <a:xfrm>
            <a:off x="1497800" y="1489792"/>
            <a:ext cx="2486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roblem vs. solution</a:t>
            </a:r>
            <a:endParaRPr/>
          </a:p>
        </p:txBody>
      </p:sp>
      <p:sp>
        <p:nvSpPr>
          <p:cNvPr id="396" name="Google Shape;396;p46"/>
          <p:cNvSpPr txBox="1"/>
          <p:nvPr>
            <p:ph idx="2" type="subTitle"/>
          </p:nvPr>
        </p:nvSpPr>
        <p:spPr>
          <a:xfrm>
            <a:off x="1497800" y="2119128"/>
            <a:ext cx="2486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97" name="Google Shape;397;p46"/>
          <p:cNvSpPr txBox="1"/>
          <p:nvPr>
            <p:ph type="title"/>
          </p:nvPr>
        </p:nvSpPr>
        <p:spPr>
          <a:xfrm>
            <a:off x="720000" y="1458160"/>
            <a:ext cx="7989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98" name="Google Shape;398;p46"/>
          <p:cNvSpPr txBox="1"/>
          <p:nvPr>
            <p:ph idx="3" type="subTitle"/>
          </p:nvPr>
        </p:nvSpPr>
        <p:spPr>
          <a:xfrm>
            <a:off x="1497800" y="3288764"/>
            <a:ext cx="2486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arket &amp; competition</a:t>
            </a:r>
            <a:endParaRPr/>
          </a:p>
        </p:txBody>
      </p:sp>
      <p:sp>
        <p:nvSpPr>
          <p:cNvPr id="399" name="Google Shape;399;p46"/>
          <p:cNvSpPr txBox="1"/>
          <p:nvPr>
            <p:ph idx="4" type="subTitle"/>
          </p:nvPr>
        </p:nvSpPr>
        <p:spPr>
          <a:xfrm>
            <a:off x="1497800" y="3918099"/>
            <a:ext cx="2486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0" name="Google Shape;400;p46"/>
          <p:cNvSpPr txBox="1"/>
          <p:nvPr>
            <p:ph idx="5" type="title"/>
          </p:nvPr>
        </p:nvSpPr>
        <p:spPr>
          <a:xfrm>
            <a:off x="720000" y="3257135"/>
            <a:ext cx="7989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01" name="Google Shape;401;p46"/>
          <p:cNvSpPr txBox="1"/>
          <p:nvPr>
            <p:ph idx="6" type="subTitle"/>
          </p:nvPr>
        </p:nvSpPr>
        <p:spPr>
          <a:xfrm>
            <a:off x="5944800" y="1489792"/>
            <a:ext cx="2486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roduct overview</a:t>
            </a:r>
            <a:endParaRPr/>
          </a:p>
        </p:txBody>
      </p:sp>
      <p:sp>
        <p:nvSpPr>
          <p:cNvPr id="402" name="Google Shape;402;p46"/>
          <p:cNvSpPr txBox="1"/>
          <p:nvPr>
            <p:ph idx="7" type="subTitle"/>
          </p:nvPr>
        </p:nvSpPr>
        <p:spPr>
          <a:xfrm>
            <a:off x="5944800" y="2119127"/>
            <a:ext cx="2486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3" name="Google Shape;403;p46"/>
          <p:cNvSpPr txBox="1"/>
          <p:nvPr>
            <p:ph idx="8" type="title"/>
          </p:nvPr>
        </p:nvSpPr>
        <p:spPr>
          <a:xfrm>
            <a:off x="4986065" y="1458160"/>
            <a:ext cx="9897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04" name="Google Shape;404;p46"/>
          <p:cNvSpPr txBox="1"/>
          <p:nvPr>
            <p:ph idx="9" type="subTitle"/>
          </p:nvPr>
        </p:nvSpPr>
        <p:spPr>
          <a:xfrm>
            <a:off x="5944800" y="3288772"/>
            <a:ext cx="2156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t>
            </a:r>
            <a:r>
              <a:rPr lang="en"/>
              <a:t>usiness model</a:t>
            </a:r>
            <a:endParaRPr/>
          </a:p>
        </p:txBody>
      </p:sp>
      <p:sp>
        <p:nvSpPr>
          <p:cNvPr id="405" name="Google Shape;405;p46"/>
          <p:cNvSpPr txBox="1"/>
          <p:nvPr>
            <p:ph idx="13" type="subTitle"/>
          </p:nvPr>
        </p:nvSpPr>
        <p:spPr>
          <a:xfrm>
            <a:off x="5944800" y="3918099"/>
            <a:ext cx="2486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6" name="Google Shape;406;p46"/>
          <p:cNvSpPr txBox="1"/>
          <p:nvPr>
            <p:ph idx="14" type="title"/>
          </p:nvPr>
        </p:nvSpPr>
        <p:spPr>
          <a:xfrm>
            <a:off x="4986065" y="3257135"/>
            <a:ext cx="9897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407" name="Google Shape;407;p46"/>
          <p:cNvCxnSpPr>
            <a:endCxn id="408"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08" name="Google Shape;408;p46"/>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720000" y="2195100"/>
            <a:ext cx="4337700" cy="146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vs. solution</a:t>
            </a:r>
            <a:endParaRPr/>
          </a:p>
        </p:txBody>
      </p:sp>
      <p:sp>
        <p:nvSpPr>
          <p:cNvPr id="414" name="Google Shape;414;p47"/>
          <p:cNvSpPr txBox="1"/>
          <p:nvPr>
            <p:ph idx="2" type="title"/>
          </p:nvPr>
        </p:nvSpPr>
        <p:spPr>
          <a:xfrm>
            <a:off x="720000" y="1178725"/>
            <a:ext cx="5067600" cy="100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15" name="Google Shape;415;p47"/>
          <p:cNvSpPr txBox="1"/>
          <p:nvPr>
            <p:ph idx="1" type="subTitle"/>
          </p:nvPr>
        </p:nvSpPr>
        <p:spPr>
          <a:xfrm>
            <a:off x="720000" y="3676775"/>
            <a:ext cx="5067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cxnSp>
        <p:nvCxnSpPr>
          <p:cNvPr id="416" name="Google Shape;416;p47"/>
          <p:cNvCxnSpPr>
            <a:endCxn id="417"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17" name="Google Shape;417;p47"/>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1323370" y="1297597"/>
            <a:ext cx="21753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Jenna Doe</a:t>
            </a:r>
            <a:endParaRPr/>
          </a:p>
        </p:txBody>
      </p:sp>
      <p:sp>
        <p:nvSpPr>
          <p:cNvPr id="423" name="Google Shape;423;p48"/>
          <p:cNvSpPr txBox="1"/>
          <p:nvPr>
            <p:ph idx="1" type="subTitle"/>
          </p:nvPr>
        </p:nvSpPr>
        <p:spPr>
          <a:xfrm>
            <a:off x="1323370" y="1749106"/>
            <a:ext cx="2175300" cy="60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speak a bit about this person here</a:t>
            </a:r>
            <a:endParaRPr/>
          </a:p>
        </p:txBody>
      </p:sp>
      <p:sp>
        <p:nvSpPr>
          <p:cNvPr id="424" name="Google Shape;424;p48"/>
          <p:cNvSpPr txBox="1"/>
          <p:nvPr>
            <p:ph idx="2"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Our team</a:t>
            </a:r>
            <a:endParaRPr b="0"/>
          </a:p>
        </p:txBody>
      </p:sp>
      <p:sp>
        <p:nvSpPr>
          <p:cNvPr id="425" name="Google Shape;425;p48"/>
          <p:cNvSpPr txBox="1"/>
          <p:nvPr>
            <p:ph idx="3" type="title"/>
          </p:nvPr>
        </p:nvSpPr>
        <p:spPr>
          <a:xfrm>
            <a:off x="1323370" y="2422722"/>
            <a:ext cx="21753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Tommy Lean</a:t>
            </a:r>
            <a:endParaRPr/>
          </a:p>
        </p:txBody>
      </p:sp>
      <p:sp>
        <p:nvSpPr>
          <p:cNvPr id="426" name="Google Shape;426;p48"/>
          <p:cNvSpPr txBox="1"/>
          <p:nvPr>
            <p:ph idx="4" type="subTitle"/>
          </p:nvPr>
        </p:nvSpPr>
        <p:spPr>
          <a:xfrm>
            <a:off x="1323370" y="2874231"/>
            <a:ext cx="2175300" cy="60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speak a bit about this person here</a:t>
            </a:r>
            <a:endParaRPr/>
          </a:p>
        </p:txBody>
      </p:sp>
      <p:sp>
        <p:nvSpPr>
          <p:cNvPr id="427" name="Google Shape;427;p48"/>
          <p:cNvSpPr txBox="1"/>
          <p:nvPr>
            <p:ph idx="5" type="title"/>
          </p:nvPr>
        </p:nvSpPr>
        <p:spPr>
          <a:xfrm>
            <a:off x="1323370" y="3547847"/>
            <a:ext cx="21753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Susan Bones</a:t>
            </a:r>
            <a:endParaRPr/>
          </a:p>
        </p:txBody>
      </p:sp>
      <p:sp>
        <p:nvSpPr>
          <p:cNvPr id="428" name="Google Shape;428;p48"/>
          <p:cNvSpPr txBox="1"/>
          <p:nvPr>
            <p:ph idx="6" type="subTitle"/>
          </p:nvPr>
        </p:nvSpPr>
        <p:spPr>
          <a:xfrm>
            <a:off x="1323370" y="3999356"/>
            <a:ext cx="2175300" cy="60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speak a bit about this person here</a:t>
            </a:r>
            <a:endParaRPr/>
          </a:p>
        </p:txBody>
      </p:sp>
      <p:cxnSp>
        <p:nvCxnSpPr>
          <p:cNvPr id="429" name="Google Shape;429;p48"/>
          <p:cNvCxnSpPr>
            <a:endCxn id="430"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30" name="Google Shape;430;p48"/>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pic>
        <p:nvPicPr>
          <p:cNvPr id="431" name="Google Shape;431;p48"/>
          <p:cNvPicPr preferRelativeResize="0"/>
          <p:nvPr/>
        </p:nvPicPr>
        <p:blipFill rotWithShape="1">
          <a:blip r:embed="rId3">
            <a:alphaModFix/>
          </a:blip>
          <a:srcRect b="0" l="0" r="0" t="0"/>
          <a:stretch/>
        </p:blipFill>
        <p:spPr>
          <a:xfrm>
            <a:off x="3951318" y="1465619"/>
            <a:ext cx="4479580" cy="29899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720000" y="1240186"/>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437" name="Google Shape;437;p49"/>
          <p:cNvSpPr txBox="1"/>
          <p:nvPr>
            <p:ph idx="1" type="subTitle"/>
          </p:nvPr>
        </p:nvSpPr>
        <p:spPr>
          <a:xfrm>
            <a:off x="2241550" y="2221513"/>
            <a:ext cx="4661100" cy="16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438" name="Google Shape;438;p49"/>
          <p:cNvCxnSpPr>
            <a:endCxn id="439"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39" name="Google Shape;439;p49"/>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45" name="Google Shape;445;p50"/>
          <p:cNvSpPr txBox="1"/>
          <p:nvPr>
            <p:ph idx="1" type="body"/>
          </p:nvPr>
        </p:nvSpPr>
        <p:spPr>
          <a:xfrm>
            <a:off x="720000" y="1650200"/>
            <a:ext cx="3876000" cy="23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 Lists like this one:</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They’re simple </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You can organize your ideas clearly</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pic>
        <p:nvPicPr>
          <p:cNvPr id="446" name="Google Shape;446;p50"/>
          <p:cNvPicPr preferRelativeResize="0"/>
          <p:nvPr/>
        </p:nvPicPr>
        <p:blipFill rotWithShape="1">
          <a:blip r:embed="rId3">
            <a:alphaModFix/>
          </a:blip>
          <a:srcRect b="0" l="5630" r="37434" t="0"/>
          <a:stretch/>
        </p:blipFill>
        <p:spPr>
          <a:xfrm flipH="1">
            <a:off x="4900827" y="858425"/>
            <a:ext cx="3199698" cy="3745676"/>
          </a:xfrm>
          <a:prstGeom prst="rect">
            <a:avLst/>
          </a:prstGeom>
          <a:noFill/>
          <a:ln cap="flat" cmpd="sng" w="19050">
            <a:solidFill>
              <a:schemeClr val="dk1"/>
            </a:solidFill>
            <a:prstDash val="solid"/>
            <a:round/>
            <a:headEnd len="sm" w="sm" type="none"/>
            <a:tailEnd len="sm" w="sm" type="none"/>
          </a:ln>
        </p:spPr>
      </p:pic>
      <p:cxnSp>
        <p:nvCxnSpPr>
          <p:cNvPr id="447" name="Google Shape;447;p50"/>
          <p:cNvCxnSpPr>
            <a:endCxn id="448"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48" name="Google Shape;448;p50"/>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51"/>
          <p:cNvSpPr txBox="1"/>
          <p:nvPr>
            <p:ph idx="4"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Competitive advantage</a:t>
            </a:r>
            <a:endParaRPr b="0"/>
          </a:p>
        </p:txBody>
      </p:sp>
      <p:sp>
        <p:nvSpPr>
          <p:cNvPr id="454" name="Google Shape;454;p51"/>
          <p:cNvSpPr txBox="1"/>
          <p:nvPr>
            <p:ph type="title"/>
          </p:nvPr>
        </p:nvSpPr>
        <p:spPr>
          <a:xfrm>
            <a:off x="1291314" y="2203402"/>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455" name="Google Shape;455;p51"/>
          <p:cNvSpPr txBox="1"/>
          <p:nvPr>
            <p:ph idx="2" type="title"/>
          </p:nvPr>
        </p:nvSpPr>
        <p:spPr>
          <a:xfrm>
            <a:off x="5110086" y="2203402"/>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456" name="Google Shape;456;p51"/>
          <p:cNvSpPr txBox="1"/>
          <p:nvPr>
            <p:ph idx="1" type="subTitle"/>
          </p:nvPr>
        </p:nvSpPr>
        <p:spPr>
          <a:xfrm>
            <a:off x="5110088" y="2786250"/>
            <a:ext cx="27426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457" name="Google Shape;457;p51"/>
          <p:cNvSpPr txBox="1"/>
          <p:nvPr>
            <p:ph idx="3" type="subTitle"/>
          </p:nvPr>
        </p:nvSpPr>
        <p:spPr>
          <a:xfrm>
            <a:off x="1291312" y="2786250"/>
            <a:ext cx="27426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grpSp>
        <p:nvGrpSpPr>
          <p:cNvPr id="458" name="Google Shape;458;p51"/>
          <p:cNvGrpSpPr/>
          <p:nvPr/>
        </p:nvGrpSpPr>
        <p:grpSpPr>
          <a:xfrm>
            <a:off x="2480840" y="1767304"/>
            <a:ext cx="363548" cy="369974"/>
            <a:chOff x="-40372575" y="3604550"/>
            <a:chExt cx="311150" cy="316650"/>
          </a:xfrm>
        </p:grpSpPr>
        <p:sp>
          <p:nvSpPr>
            <p:cNvPr id="459" name="Google Shape;459;p5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5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5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62" name="Google Shape;462;p51"/>
          <p:cNvGrpSpPr/>
          <p:nvPr/>
        </p:nvGrpSpPr>
        <p:grpSpPr>
          <a:xfrm>
            <a:off x="6304031" y="1825637"/>
            <a:ext cx="354710" cy="228015"/>
            <a:chOff x="-27721750" y="3598250"/>
            <a:chExt cx="297750" cy="191400"/>
          </a:xfrm>
        </p:grpSpPr>
        <p:sp>
          <p:nvSpPr>
            <p:cNvPr id="463" name="Google Shape;463;p5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5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465" name="Google Shape;465;p51"/>
          <p:cNvCxnSpPr>
            <a:endCxn id="466"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66" name="Google Shape;466;p51"/>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34"/>
          <p:cNvSpPr txBox="1"/>
          <p:nvPr>
            <p:ph idx="4294967295" type="title"/>
          </p:nvPr>
        </p:nvSpPr>
        <p:spPr>
          <a:xfrm>
            <a:off x="2931975"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243" name="Google Shape;243;p34"/>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Procurement Process</a:t>
            </a:r>
            <a:endParaRPr b="0"/>
          </a:p>
        </p:txBody>
      </p:sp>
      <p:cxnSp>
        <p:nvCxnSpPr>
          <p:cNvPr id="244" name="Google Shape;244;p34"/>
          <p:cNvCxnSpPr>
            <a:endCxn id="24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245" name="Google Shape;245;p34"/>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246" name="Google Shape;246;p34"/>
          <p:cNvCxnSpPr>
            <a:stCxn id="247" idx="3"/>
            <a:endCxn id="248" idx="1"/>
          </p:cNvCxnSpPr>
          <p:nvPr/>
        </p:nvCxnSpPr>
        <p:spPr>
          <a:xfrm>
            <a:off x="2037438" y="2548072"/>
            <a:ext cx="4927500" cy="0"/>
          </a:xfrm>
          <a:prstGeom prst="straightConnector1">
            <a:avLst/>
          </a:prstGeom>
          <a:noFill/>
          <a:ln cap="flat" cmpd="sng" w="19050">
            <a:solidFill>
              <a:schemeClr val="dk1"/>
            </a:solidFill>
            <a:prstDash val="solid"/>
            <a:round/>
            <a:headEnd len="med" w="med" type="none"/>
            <a:tailEnd len="med" w="med" type="none"/>
          </a:ln>
        </p:spPr>
      </p:cxnSp>
      <p:sp>
        <p:nvSpPr>
          <p:cNvPr id="249" name="Google Shape;249;p34"/>
          <p:cNvSpPr txBox="1"/>
          <p:nvPr>
            <p:ph idx="4294967295" type="title"/>
          </p:nvPr>
        </p:nvSpPr>
        <p:spPr>
          <a:xfrm>
            <a:off x="1099950"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250" name="Google Shape;250;p34"/>
          <p:cNvSpPr txBox="1"/>
          <p:nvPr>
            <p:ph idx="4294967295" type="title"/>
          </p:nvPr>
        </p:nvSpPr>
        <p:spPr>
          <a:xfrm>
            <a:off x="6114313" y="29677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247" name="Google Shape;247;p34"/>
          <p:cNvSpPr/>
          <p:nvPr/>
        </p:nvSpPr>
        <p:spPr>
          <a:xfrm>
            <a:off x="1762938"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3594963"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5427000"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6964813"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txBox="1"/>
          <p:nvPr>
            <p:ph idx="4294967295" type="title"/>
          </p:nvPr>
        </p:nvSpPr>
        <p:spPr>
          <a:xfrm>
            <a:off x="4843425"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52"/>
          <p:cNvSpPr txBox="1"/>
          <p:nvPr>
            <p:ph idx="8"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SWOT analysis</a:t>
            </a:r>
            <a:endParaRPr b="0"/>
          </a:p>
        </p:txBody>
      </p:sp>
      <p:sp>
        <p:nvSpPr>
          <p:cNvPr id="472" name="Google Shape;472;p52"/>
          <p:cNvSpPr txBox="1"/>
          <p:nvPr>
            <p:ph idx="5" type="subTitle"/>
          </p:nvPr>
        </p:nvSpPr>
        <p:spPr>
          <a:xfrm>
            <a:off x="1046700" y="3428288"/>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473" name="Google Shape;473;p52"/>
          <p:cNvSpPr txBox="1"/>
          <p:nvPr>
            <p:ph type="title"/>
          </p:nvPr>
        </p:nvSpPr>
        <p:spPr>
          <a:xfrm>
            <a:off x="713100" y="1559953"/>
            <a:ext cx="23118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474" name="Google Shape;474;p52"/>
          <p:cNvSpPr txBox="1"/>
          <p:nvPr>
            <p:ph idx="1" type="subTitle"/>
          </p:nvPr>
        </p:nvSpPr>
        <p:spPr>
          <a:xfrm>
            <a:off x="1046700" y="1994078"/>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475" name="Google Shape;475;p52"/>
          <p:cNvSpPr txBox="1"/>
          <p:nvPr>
            <p:ph idx="2" type="title"/>
          </p:nvPr>
        </p:nvSpPr>
        <p:spPr>
          <a:xfrm>
            <a:off x="6112200" y="1559953"/>
            <a:ext cx="231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Opportunities</a:t>
            </a:r>
            <a:endParaRPr/>
          </a:p>
        </p:txBody>
      </p:sp>
      <p:sp>
        <p:nvSpPr>
          <p:cNvPr id="476" name="Google Shape;476;p52"/>
          <p:cNvSpPr txBox="1"/>
          <p:nvPr>
            <p:ph idx="3" type="subTitle"/>
          </p:nvPr>
        </p:nvSpPr>
        <p:spPr>
          <a:xfrm>
            <a:off x="6112200" y="1994078"/>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77" name="Google Shape;477;p52"/>
          <p:cNvSpPr txBox="1"/>
          <p:nvPr>
            <p:ph idx="4" type="title"/>
          </p:nvPr>
        </p:nvSpPr>
        <p:spPr>
          <a:xfrm>
            <a:off x="713100" y="2994163"/>
            <a:ext cx="23118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Weaknesses</a:t>
            </a:r>
            <a:endParaRPr/>
          </a:p>
        </p:txBody>
      </p:sp>
      <p:sp>
        <p:nvSpPr>
          <p:cNvPr id="478" name="Google Shape;478;p52"/>
          <p:cNvSpPr txBox="1"/>
          <p:nvPr>
            <p:ph idx="6" type="title"/>
          </p:nvPr>
        </p:nvSpPr>
        <p:spPr>
          <a:xfrm>
            <a:off x="6112200" y="2994163"/>
            <a:ext cx="231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479" name="Google Shape;479;p52"/>
          <p:cNvSpPr txBox="1"/>
          <p:nvPr>
            <p:ph idx="7" type="subTitle"/>
          </p:nvPr>
        </p:nvSpPr>
        <p:spPr>
          <a:xfrm>
            <a:off x="6112200" y="3428288"/>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80" name="Google Shape;480;p52"/>
          <p:cNvSpPr/>
          <p:nvPr/>
        </p:nvSpPr>
        <p:spPr>
          <a:xfrm>
            <a:off x="3423000" y="1593174"/>
            <a:ext cx="1034700" cy="103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400">
                <a:solidFill>
                  <a:schemeClr val="dk1"/>
                </a:solidFill>
                <a:latin typeface="Abril Fatface"/>
                <a:ea typeface="Abril Fatface"/>
                <a:cs typeface="Abril Fatface"/>
                <a:sym typeface="Abril Fatface"/>
              </a:rPr>
              <a:t>S</a:t>
            </a:r>
            <a:endParaRPr b="1" sz="5400">
              <a:solidFill>
                <a:schemeClr val="dk1"/>
              </a:solidFill>
              <a:latin typeface="Abril Fatface"/>
              <a:ea typeface="Abril Fatface"/>
              <a:cs typeface="Abril Fatface"/>
              <a:sym typeface="Abril Fatface"/>
            </a:endParaRPr>
          </a:p>
        </p:txBody>
      </p:sp>
      <p:sp>
        <p:nvSpPr>
          <p:cNvPr id="481" name="Google Shape;481;p52"/>
          <p:cNvSpPr/>
          <p:nvPr/>
        </p:nvSpPr>
        <p:spPr>
          <a:xfrm>
            <a:off x="4686300" y="1593174"/>
            <a:ext cx="1034700" cy="103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400">
                <a:solidFill>
                  <a:schemeClr val="dk1"/>
                </a:solidFill>
                <a:latin typeface="Abril Fatface"/>
                <a:ea typeface="Abril Fatface"/>
                <a:cs typeface="Abril Fatface"/>
                <a:sym typeface="Abril Fatface"/>
              </a:rPr>
              <a:t>O</a:t>
            </a:r>
            <a:endParaRPr sz="5400">
              <a:solidFill>
                <a:schemeClr val="dk1"/>
              </a:solidFill>
              <a:latin typeface="Abril Fatface"/>
              <a:ea typeface="Abril Fatface"/>
              <a:cs typeface="Abril Fatface"/>
              <a:sym typeface="Abril Fatface"/>
            </a:endParaRPr>
          </a:p>
        </p:txBody>
      </p:sp>
      <p:sp>
        <p:nvSpPr>
          <p:cNvPr id="482" name="Google Shape;482;p52"/>
          <p:cNvSpPr/>
          <p:nvPr/>
        </p:nvSpPr>
        <p:spPr>
          <a:xfrm>
            <a:off x="3423000" y="3026574"/>
            <a:ext cx="1034700" cy="1034700"/>
          </a:xfrm>
          <a:prstGeom prst="rect">
            <a:avLst/>
          </a:prstGeom>
          <a:noFill/>
          <a:ln cap="flat" cmpd="sng" w="1905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rtl="0" algn="ctr">
              <a:spcBef>
                <a:spcPts val="0"/>
              </a:spcBef>
              <a:spcAft>
                <a:spcPts val="0"/>
              </a:spcAft>
              <a:buNone/>
            </a:pPr>
            <a:r>
              <a:rPr b="1" lang="en" sz="5400">
                <a:solidFill>
                  <a:schemeClr val="dk1"/>
                </a:solidFill>
                <a:latin typeface="Abril Fatface"/>
                <a:ea typeface="Abril Fatface"/>
                <a:cs typeface="Abril Fatface"/>
                <a:sym typeface="Abril Fatface"/>
              </a:rPr>
              <a:t>W</a:t>
            </a:r>
            <a:endParaRPr b="1" sz="5400">
              <a:solidFill>
                <a:schemeClr val="dk1"/>
              </a:solidFill>
              <a:latin typeface="Abril Fatface"/>
              <a:ea typeface="Abril Fatface"/>
              <a:cs typeface="Abril Fatface"/>
              <a:sym typeface="Abril Fatface"/>
            </a:endParaRPr>
          </a:p>
        </p:txBody>
      </p:sp>
      <p:sp>
        <p:nvSpPr>
          <p:cNvPr id="483" name="Google Shape;483;p52"/>
          <p:cNvSpPr/>
          <p:nvPr/>
        </p:nvSpPr>
        <p:spPr>
          <a:xfrm>
            <a:off x="4686300" y="3026574"/>
            <a:ext cx="1034700" cy="103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400">
                <a:solidFill>
                  <a:schemeClr val="dk1"/>
                </a:solidFill>
                <a:latin typeface="Abril Fatface"/>
                <a:ea typeface="Abril Fatface"/>
                <a:cs typeface="Abril Fatface"/>
                <a:sym typeface="Abril Fatface"/>
              </a:rPr>
              <a:t>T</a:t>
            </a:r>
            <a:endParaRPr sz="5400">
              <a:solidFill>
                <a:schemeClr val="dk1"/>
              </a:solidFill>
              <a:latin typeface="Abril Fatface"/>
              <a:ea typeface="Abril Fatface"/>
              <a:cs typeface="Abril Fatface"/>
              <a:sym typeface="Abril Fatface"/>
            </a:endParaRPr>
          </a:p>
        </p:txBody>
      </p:sp>
      <p:cxnSp>
        <p:nvCxnSpPr>
          <p:cNvPr id="484" name="Google Shape;484;p52"/>
          <p:cNvCxnSpPr>
            <a:endCxn id="48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485" name="Google Shape;485;p52"/>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53"/>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sz="4200"/>
          </a:p>
        </p:txBody>
      </p:sp>
      <p:sp>
        <p:nvSpPr>
          <p:cNvPr id="491" name="Google Shape;491;p53"/>
          <p:cNvSpPr txBox="1"/>
          <p:nvPr>
            <p:ph idx="1" type="subTitle"/>
          </p:nvPr>
        </p:nvSpPr>
        <p:spPr>
          <a:xfrm>
            <a:off x="1605575" y="1458431"/>
            <a:ext cx="2175300" cy="6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Define Evaluation Criteria and Weighting</a:t>
            </a:r>
            <a:endParaRPr/>
          </a:p>
        </p:txBody>
      </p:sp>
      <p:sp>
        <p:nvSpPr>
          <p:cNvPr id="492" name="Google Shape;492;p53"/>
          <p:cNvSpPr txBox="1"/>
          <p:nvPr>
            <p:ph idx="4" type="subTitle"/>
          </p:nvPr>
        </p:nvSpPr>
        <p:spPr>
          <a:xfrm>
            <a:off x="1661275" y="2403931"/>
            <a:ext cx="2175300" cy="6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Establish an evaluation using our AI model</a:t>
            </a:r>
            <a:endParaRPr/>
          </a:p>
        </p:txBody>
      </p:sp>
      <p:sp>
        <p:nvSpPr>
          <p:cNvPr id="493" name="Google Shape;493;p53"/>
          <p:cNvSpPr txBox="1"/>
          <p:nvPr>
            <p:ph idx="6" type="subTitle"/>
          </p:nvPr>
        </p:nvSpPr>
        <p:spPr>
          <a:xfrm>
            <a:off x="1605575" y="3349431"/>
            <a:ext cx="2175300" cy="6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and Approval</a:t>
            </a:r>
            <a:endParaRPr/>
          </a:p>
        </p:txBody>
      </p:sp>
      <p:grpSp>
        <p:nvGrpSpPr>
          <p:cNvPr id="494" name="Google Shape;494;p53"/>
          <p:cNvGrpSpPr/>
          <p:nvPr/>
        </p:nvGrpSpPr>
        <p:grpSpPr>
          <a:xfrm>
            <a:off x="1100850" y="3481012"/>
            <a:ext cx="342580" cy="339271"/>
            <a:chOff x="5049725" y="1435050"/>
            <a:chExt cx="486550" cy="481850"/>
          </a:xfrm>
        </p:grpSpPr>
        <p:sp>
          <p:nvSpPr>
            <p:cNvPr id="495" name="Google Shape;495;p5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 name="Google Shape;496;p5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 name="Google Shape;497;p5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 name="Google Shape;498;p5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 name="Google Shape;499;p53"/>
          <p:cNvSpPr/>
          <p:nvPr/>
        </p:nvSpPr>
        <p:spPr>
          <a:xfrm>
            <a:off x="1095886" y="2557808"/>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 name="Google Shape;500;p53"/>
          <p:cNvGrpSpPr/>
          <p:nvPr/>
        </p:nvGrpSpPr>
        <p:grpSpPr>
          <a:xfrm>
            <a:off x="1230076" y="1589995"/>
            <a:ext cx="292078" cy="339253"/>
            <a:chOff x="4492800" y="2027925"/>
            <a:chExt cx="414825" cy="481825"/>
          </a:xfrm>
        </p:grpSpPr>
        <p:sp>
          <p:nvSpPr>
            <p:cNvPr id="501" name="Google Shape;501;p5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 name="Google Shape;502;p5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503" name="Google Shape;503;p53"/>
          <p:cNvCxnSpPr>
            <a:endCxn id="50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04" name="Google Shape;504;p53"/>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54"/>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pic>
        <p:nvPicPr>
          <p:cNvPr id="510" name="Google Shape;510;p54"/>
          <p:cNvPicPr preferRelativeResize="0"/>
          <p:nvPr/>
        </p:nvPicPr>
        <p:blipFill rotWithShape="1">
          <a:blip r:embed="rId3">
            <a:alphaModFix/>
          </a:blip>
          <a:srcRect b="0" l="1371" r="1380" t="0"/>
          <a:stretch/>
        </p:blipFill>
        <p:spPr>
          <a:xfrm>
            <a:off x="713100" y="1568516"/>
            <a:ext cx="4226801" cy="2896875"/>
          </a:xfrm>
          <a:prstGeom prst="rect">
            <a:avLst/>
          </a:prstGeom>
          <a:noFill/>
          <a:ln cap="flat" cmpd="sng" w="19050">
            <a:solidFill>
              <a:schemeClr val="dk1"/>
            </a:solidFill>
            <a:prstDash val="solid"/>
            <a:round/>
            <a:headEnd len="sm" w="sm" type="none"/>
            <a:tailEnd len="sm" w="sm" type="none"/>
          </a:ln>
        </p:spPr>
      </p:pic>
      <p:cxnSp>
        <p:nvCxnSpPr>
          <p:cNvPr id="511" name="Google Shape;511;p54"/>
          <p:cNvCxnSpPr>
            <a:endCxn id="512"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12" name="Google Shape;512;p54"/>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513" name="Google Shape;513;p54"/>
          <p:cNvSpPr txBox="1"/>
          <p:nvPr>
            <p:ph idx="1" type="subTitle"/>
          </p:nvPr>
        </p:nvSpPr>
        <p:spPr>
          <a:xfrm>
            <a:off x="5243700" y="1478750"/>
            <a:ext cx="3180300" cy="301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55"/>
          <p:cNvSpPr txBox="1"/>
          <p:nvPr>
            <p:ph idx="6"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Our plans</a:t>
            </a:r>
            <a:endParaRPr b="0"/>
          </a:p>
        </p:txBody>
      </p:sp>
      <p:sp>
        <p:nvSpPr>
          <p:cNvPr id="519" name="Google Shape;519;p55"/>
          <p:cNvSpPr txBox="1"/>
          <p:nvPr>
            <p:ph type="title"/>
          </p:nvPr>
        </p:nvSpPr>
        <p:spPr>
          <a:xfrm>
            <a:off x="720000" y="3312975"/>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520" name="Google Shape;520;p55"/>
          <p:cNvSpPr txBox="1"/>
          <p:nvPr>
            <p:ph idx="1" type="subTitle"/>
          </p:nvPr>
        </p:nvSpPr>
        <p:spPr>
          <a:xfrm>
            <a:off x="720000" y="371855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521" name="Google Shape;521;p55"/>
          <p:cNvSpPr txBox="1"/>
          <p:nvPr>
            <p:ph idx="2" type="title"/>
          </p:nvPr>
        </p:nvSpPr>
        <p:spPr>
          <a:xfrm>
            <a:off x="3484419" y="1875613"/>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522" name="Google Shape;522;p55"/>
          <p:cNvSpPr txBox="1"/>
          <p:nvPr>
            <p:ph idx="3" type="subTitle"/>
          </p:nvPr>
        </p:nvSpPr>
        <p:spPr>
          <a:xfrm>
            <a:off x="3484421" y="2269788"/>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23" name="Google Shape;523;p55"/>
          <p:cNvSpPr txBox="1"/>
          <p:nvPr>
            <p:ph idx="4" type="title"/>
          </p:nvPr>
        </p:nvSpPr>
        <p:spPr>
          <a:xfrm>
            <a:off x="6255596" y="3335775"/>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524" name="Google Shape;524;p55"/>
          <p:cNvSpPr txBox="1"/>
          <p:nvPr>
            <p:ph idx="5" type="subTitle"/>
          </p:nvPr>
        </p:nvSpPr>
        <p:spPr>
          <a:xfrm>
            <a:off x="6255599" y="371855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525" name="Google Shape;525;p55"/>
          <p:cNvGrpSpPr/>
          <p:nvPr/>
        </p:nvGrpSpPr>
        <p:grpSpPr>
          <a:xfrm>
            <a:off x="1598978" y="2894503"/>
            <a:ext cx="417342" cy="417212"/>
            <a:chOff x="5642475" y="1435075"/>
            <a:chExt cx="481975" cy="481825"/>
          </a:xfrm>
        </p:grpSpPr>
        <p:sp>
          <p:nvSpPr>
            <p:cNvPr id="526" name="Google Shape;526;p5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 name="Google Shape;527;p5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 name="Google Shape;528;p5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 name="Google Shape;529;p55"/>
          <p:cNvGrpSpPr/>
          <p:nvPr/>
        </p:nvGrpSpPr>
        <p:grpSpPr>
          <a:xfrm>
            <a:off x="4365728" y="1459567"/>
            <a:ext cx="419485" cy="417212"/>
            <a:chOff x="1535000" y="3223325"/>
            <a:chExt cx="484450" cy="481825"/>
          </a:xfrm>
        </p:grpSpPr>
        <p:sp>
          <p:nvSpPr>
            <p:cNvPr id="530" name="Google Shape;530;p5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 name="Google Shape;531;p5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 name="Google Shape;532;p5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 name="Google Shape;533;p55"/>
          <p:cNvSpPr/>
          <p:nvPr/>
        </p:nvSpPr>
        <p:spPr>
          <a:xfrm>
            <a:off x="7134641" y="2910643"/>
            <a:ext cx="417212" cy="368376"/>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cxnSp>
        <p:nvCxnSpPr>
          <p:cNvPr id="534" name="Google Shape;534;p55"/>
          <p:cNvCxnSpPr>
            <a:endCxn id="53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35" name="Google Shape;535;p55"/>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56"/>
          <p:cNvSpPr txBox="1"/>
          <p:nvPr>
            <p:ph type="title"/>
          </p:nvPr>
        </p:nvSpPr>
        <p:spPr>
          <a:xfrm>
            <a:off x="4070700" y="3115663"/>
            <a:ext cx="43602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541" name="Google Shape;541;p56"/>
          <p:cNvSpPr txBox="1"/>
          <p:nvPr>
            <p:ph idx="1" type="subTitle"/>
          </p:nvPr>
        </p:nvSpPr>
        <p:spPr>
          <a:xfrm>
            <a:off x="1739700" y="1511313"/>
            <a:ext cx="6691200" cy="147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cxnSp>
        <p:nvCxnSpPr>
          <p:cNvPr id="542" name="Google Shape;542;p56"/>
          <p:cNvCxnSpPr>
            <a:endCxn id="543"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43" name="Google Shape;543;p56"/>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Traction</a:t>
            </a:r>
            <a:endParaRPr b="0">
              <a:solidFill>
                <a:srgbClr val="D9D9D9"/>
              </a:solidFill>
            </a:endParaRPr>
          </a:p>
        </p:txBody>
      </p:sp>
      <p:sp>
        <p:nvSpPr>
          <p:cNvPr id="549" name="Google Shape;549;p57"/>
          <p:cNvSpPr txBox="1"/>
          <p:nvPr>
            <p:ph idx="4294967295" type="subTitle"/>
          </p:nvPr>
        </p:nvSpPr>
        <p:spPr>
          <a:xfrm>
            <a:off x="714225" y="4165800"/>
            <a:ext cx="77040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cxnSp>
        <p:nvCxnSpPr>
          <p:cNvPr id="550" name="Google Shape;550;p57"/>
          <p:cNvCxnSpPr>
            <a:endCxn id="55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51" name="Google Shape;551;p57"/>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pic>
        <p:nvPicPr>
          <p:cNvPr id="552" name="Google Shape;552;p57" title="Chart">
            <a:hlinkClick r:id="rId4"/>
          </p:cNvPr>
          <p:cNvPicPr preferRelativeResize="0"/>
          <p:nvPr/>
        </p:nvPicPr>
        <p:blipFill>
          <a:blip r:embed="rId5">
            <a:alphaModFix/>
          </a:blip>
          <a:stretch>
            <a:fillRect/>
          </a:stretch>
        </p:blipFill>
        <p:spPr>
          <a:xfrm>
            <a:off x="3824256" y="1149663"/>
            <a:ext cx="4599744" cy="2844175"/>
          </a:xfrm>
          <a:prstGeom prst="rect">
            <a:avLst/>
          </a:prstGeom>
          <a:noFill/>
          <a:ln>
            <a:noFill/>
          </a:ln>
        </p:spPr>
      </p:pic>
      <p:sp>
        <p:nvSpPr>
          <p:cNvPr id="553" name="Google Shape;553;p57"/>
          <p:cNvSpPr txBox="1"/>
          <p:nvPr/>
        </p:nvSpPr>
        <p:spPr>
          <a:xfrm flipH="1">
            <a:off x="700125" y="2048400"/>
            <a:ext cx="274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Mercury is the closest planet to the Sun and the smallest one in the Solar System—it’s only a bit larger than the Moon</a:t>
            </a:r>
            <a:endParaRPr>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sp>
        <p:nvSpPr>
          <p:cNvPr id="558" name="Google Shape;558;p58"/>
          <p:cNvSpPr txBox="1"/>
          <p:nvPr>
            <p:ph idx="6"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Reviews</a:t>
            </a:r>
            <a:endParaRPr b="0"/>
          </a:p>
        </p:txBody>
      </p:sp>
      <p:cxnSp>
        <p:nvCxnSpPr>
          <p:cNvPr id="559" name="Google Shape;559;p58"/>
          <p:cNvCxnSpPr>
            <a:endCxn id="560"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560" name="Google Shape;560;p58"/>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561" name="Google Shape;561;p58"/>
          <p:cNvSpPr txBox="1"/>
          <p:nvPr>
            <p:ph type="title"/>
          </p:nvPr>
        </p:nvSpPr>
        <p:spPr>
          <a:xfrm>
            <a:off x="868975" y="1708013"/>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Nicole Wills</a:t>
            </a:r>
            <a:endParaRPr/>
          </a:p>
        </p:txBody>
      </p:sp>
      <p:sp>
        <p:nvSpPr>
          <p:cNvPr id="562" name="Google Shape;562;p58"/>
          <p:cNvSpPr txBox="1"/>
          <p:nvPr>
            <p:ph idx="1" type="subTitle"/>
          </p:nvPr>
        </p:nvSpPr>
        <p:spPr>
          <a:xfrm>
            <a:off x="830575" y="2630725"/>
            <a:ext cx="2252100" cy="11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a:t>
            </a:r>
            <a:r>
              <a:rPr lang="en"/>
              <a:t>Mars is a cold place. It’s full of iron oxide dust, which gives the planet its reddish cast</a:t>
            </a:r>
            <a:endParaRPr/>
          </a:p>
        </p:txBody>
      </p:sp>
      <p:sp>
        <p:nvSpPr>
          <p:cNvPr id="563" name="Google Shape;563;p58"/>
          <p:cNvSpPr txBox="1"/>
          <p:nvPr>
            <p:ph idx="2" type="title"/>
          </p:nvPr>
        </p:nvSpPr>
        <p:spPr>
          <a:xfrm>
            <a:off x="3484350" y="1708013"/>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Ron Smith</a:t>
            </a:r>
            <a:endParaRPr/>
          </a:p>
        </p:txBody>
      </p:sp>
      <p:sp>
        <p:nvSpPr>
          <p:cNvPr id="564" name="Google Shape;564;p58"/>
          <p:cNvSpPr txBox="1"/>
          <p:nvPr>
            <p:ph idx="3" type="subTitle"/>
          </p:nvPr>
        </p:nvSpPr>
        <p:spPr>
          <a:xfrm>
            <a:off x="3445950" y="2630725"/>
            <a:ext cx="2252100" cy="11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a:p>
            <a:pPr indent="0" lvl="0" marL="0" rtl="0" algn="l">
              <a:spcBef>
                <a:spcPts val="0"/>
              </a:spcBef>
              <a:spcAft>
                <a:spcPts val="0"/>
              </a:spcAft>
              <a:buNone/>
            </a:pPr>
            <a:r>
              <a:t/>
            </a:r>
            <a:endParaRPr/>
          </a:p>
        </p:txBody>
      </p:sp>
      <p:sp>
        <p:nvSpPr>
          <p:cNvPr id="565" name="Google Shape;565;p58"/>
          <p:cNvSpPr txBox="1"/>
          <p:nvPr>
            <p:ph idx="4" type="title"/>
          </p:nvPr>
        </p:nvSpPr>
        <p:spPr>
          <a:xfrm>
            <a:off x="6099725" y="1708013"/>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Isaac Berger</a:t>
            </a:r>
            <a:endParaRPr/>
          </a:p>
        </p:txBody>
      </p:sp>
      <p:sp>
        <p:nvSpPr>
          <p:cNvPr id="566" name="Google Shape;566;p58"/>
          <p:cNvSpPr txBox="1"/>
          <p:nvPr>
            <p:ph idx="5" type="subTitle"/>
          </p:nvPr>
        </p:nvSpPr>
        <p:spPr>
          <a:xfrm>
            <a:off x="6061325" y="2630725"/>
            <a:ext cx="2252100" cy="11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 </a:t>
            </a:r>
            <a:endParaRPr/>
          </a:p>
        </p:txBody>
      </p:sp>
      <p:grpSp>
        <p:nvGrpSpPr>
          <p:cNvPr id="567" name="Google Shape;567;p58"/>
          <p:cNvGrpSpPr/>
          <p:nvPr/>
        </p:nvGrpSpPr>
        <p:grpSpPr>
          <a:xfrm>
            <a:off x="6426158" y="2326499"/>
            <a:ext cx="1522433" cy="156300"/>
            <a:chOff x="3158416" y="3903808"/>
            <a:chExt cx="1522433" cy="156300"/>
          </a:xfrm>
        </p:grpSpPr>
        <p:sp>
          <p:nvSpPr>
            <p:cNvPr id="568" name="Google Shape;568;p58"/>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8"/>
            <p:cNvSpPr/>
            <p:nvPr/>
          </p:nvSpPr>
          <p:spPr>
            <a:xfrm flipH="1">
              <a:off x="3499949"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
            <p:cNvSpPr/>
            <p:nvPr/>
          </p:nvSpPr>
          <p:spPr>
            <a:xfrm flipH="1">
              <a:off x="3841483"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8"/>
            <p:cNvSpPr/>
            <p:nvPr/>
          </p:nvSpPr>
          <p:spPr>
            <a:xfrm flipH="1">
              <a:off x="41830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8"/>
            <p:cNvSpPr/>
            <p:nvPr/>
          </p:nvSpPr>
          <p:spPr>
            <a:xfrm flipH="1">
              <a:off x="4524549"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58"/>
          <p:cNvGrpSpPr/>
          <p:nvPr/>
        </p:nvGrpSpPr>
        <p:grpSpPr>
          <a:xfrm>
            <a:off x="3807384" y="2326499"/>
            <a:ext cx="1522433" cy="156300"/>
            <a:chOff x="3158416" y="3903808"/>
            <a:chExt cx="1522433" cy="156300"/>
          </a:xfrm>
        </p:grpSpPr>
        <p:sp>
          <p:nvSpPr>
            <p:cNvPr id="574" name="Google Shape;574;p58"/>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8"/>
            <p:cNvSpPr/>
            <p:nvPr/>
          </p:nvSpPr>
          <p:spPr>
            <a:xfrm flipH="1">
              <a:off x="3499949"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8"/>
            <p:cNvSpPr/>
            <p:nvPr/>
          </p:nvSpPr>
          <p:spPr>
            <a:xfrm flipH="1">
              <a:off x="3841483"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8"/>
            <p:cNvSpPr/>
            <p:nvPr/>
          </p:nvSpPr>
          <p:spPr>
            <a:xfrm flipH="1">
              <a:off x="41830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8"/>
            <p:cNvSpPr/>
            <p:nvPr/>
          </p:nvSpPr>
          <p:spPr>
            <a:xfrm flipH="1">
              <a:off x="45245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8"/>
          <p:cNvGrpSpPr/>
          <p:nvPr/>
        </p:nvGrpSpPr>
        <p:grpSpPr>
          <a:xfrm>
            <a:off x="1195408" y="2326499"/>
            <a:ext cx="1522433" cy="156300"/>
            <a:chOff x="3158416" y="3903808"/>
            <a:chExt cx="1522433" cy="156300"/>
          </a:xfrm>
        </p:grpSpPr>
        <p:sp>
          <p:nvSpPr>
            <p:cNvPr id="580" name="Google Shape;580;p58"/>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8"/>
            <p:cNvSpPr/>
            <p:nvPr/>
          </p:nvSpPr>
          <p:spPr>
            <a:xfrm flipH="1">
              <a:off x="3499949"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8"/>
            <p:cNvSpPr/>
            <p:nvPr/>
          </p:nvSpPr>
          <p:spPr>
            <a:xfrm flipH="1">
              <a:off x="3841483"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8"/>
            <p:cNvSpPr/>
            <p:nvPr/>
          </p:nvSpPr>
          <p:spPr>
            <a:xfrm flipH="1">
              <a:off x="41830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8"/>
            <p:cNvSpPr/>
            <p:nvPr/>
          </p:nvSpPr>
          <p:spPr>
            <a:xfrm flipH="1">
              <a:off x="45245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59"/>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Case study</a:t>
            </a:r>
            <a:endParaRPr b="0"/>
          </a:p>
        </p:txBody>
      </p:sp>
      <p:cxnSp>
        <p:nvCxnSpPr>
          <p:cNvPr id="590" name="Google Shape;590;p59"/>
          <p:cNvCxnSpPr>
            <a:stCxn id="591" idx="2"/>
            <a:endCxn id="592" idx="0"/>
          </p:cNvCxnSpPr>
          <p:nvPr/>
        </p:nvCxnSpPr>
        <p:spPr>
          <a:xfrm flipH="1" rot="-5400000">
            <a:off x="5392800" y="1171113"/>
            <a:ext cx="1063500" cy="2705100"/>
          </a:xfrm>
          <a:prstGeom prst="bentConnector3">
            <a:avLst>
              <a:gd fmla="val 49999" name="adj1"/>
            </a:avLst>
          </a:prstGeom>
          <a:noFill/>
          <a:ln cap="flat" cmpd="sng" w="19050">
            <a:solidFill>
              <a:schemeClr val="dk1"/>
            </a:solidFill>
            <a:prstDash val="solid"/>
            <a:miter lim="8000"/>
            <a:headEnd len="sm" w="sm" type="none"/>
            <a:tailEnd len="sm" w="sm" type="none"/>
          </a:ln>
        </p:spPr>
      </p:cxnSp>
      <p:cxnSp>
        <p:nvCxnSpPr>
          <p:cNvPr id="593" name="Google Shape;593;p59"/>
          <p:cNvCxnSpPr>
            <a:stCxn id="594" idx="0"/>
            <a:endCxn id="591" idx="2"/>
          </p:cNvCxnSpPr>
          <p:nvPr/>
        </p:nvCxnSpPr>
        <p:spPr>
          <a:xfrm rot="-5400000">
            <a:off x="2687700" y="1171100"/>
            <a:ext cx="1063500" cy="2705100"/>
          </a:xfrm>
          <a:prstGeom prst="bentConnector3">
            <a:avLst>
              <a:gd fmla="val 49999" name="adj1"/>
            </a:avLst>
          </a:prstGeom>
          <a:noFill/>
          <a:ln cap="flat" cmpd="sng" w="19050">
            <a:solidFill>
              <a:schemeClr val="dk1"/>
            </a:solidFill>
            <a:prstDash val="solid"/>
            <a:miter lim="8000"/>
            <a:headEnd len="sm" w="sm" type="none"/>
            <a:tailEnd len="sm" w="sm" type="none"/>
          </a:ln>
        </p:spPr>
      </p:cxnSp>
      <p:cxnSp>
        <p:nvCxnSpPr>
          <p:cNvPr id="595" name="Google Shape;595;p59"/>
          <p:cNvCxnSpPr>
            <a:stCxn id="596" idx="0"/>
            <a:endCxn id="594" idx="2"/>
          </p:cNvCxnSpPr>
          <p:nvPr/>
        </p:nvCxnSpPr>
        <p:spPr>
          <a:xfrm rot="-5400000">
            <a:off x="1631400" y="3657250"/>
            <a:ext cx="471600" cy="600"/>
          </a:xfrm>
          <a:prstGeom prst="bentConnector3">
            <a:avLst>
              <a:gd fmla="val 50005" name="adj1"/>
            </a:avLst>
          </a:prstGeom>
          <a:noFill/>
          <a:ln cap="flat" cmpd="sng" w="19050">
            <a:solidFill>
              <a:schemeClr val="dk1"/>
            </a:solidFill>
            <a:prstDash val="solid"/>
            <a:miter lim="8000"/>
            <a:headEnd len="sm" w="sm" type="none"/>
            <a:tailEnd len="sm" w="sm" type="none"/>
          </a:ln>
        </p:spPr>
      </p:cxnSp>
      <p:cxnSp>
        <p:nvCxnSpPr>
          <p:cNvPr id="597" name="Google Shape;597;p59"/>
          <p:cNvCxnSpPr>
            <a:stCxn id="592" idx="2"/>
            <a:endCxn id="598" idx="0"/>
          </p:cNvCxnSpPr>
          <p:nvPr/>
        </p:nvCxnSpPr>
        <p:spPr>
          <a:xfrm flipH="1" rot="-5400000">
            <a:off x="7041600" y="3657200"/>
            <a:ext cx="471600" cy="600"/>
          </a:xfrm>
          <a:prstGeom prst="bentConnector3">
            <a:avLst>
              <a:gd fmla="val 50005" name="adj1"/>
            </a:avLst>
          </a:prstGeom>
          <a:noFill/>
          <a:ln cap="flat" cmpd="sng" w="19050">
            <a:solidFill>
              <a:schemeClr val="dk1"/>
            </a:solidFill>
            <a:prstDash val="solid"/>
            <a:miter lim="8000"/>
            <a:headEnd len="sm" w="sm" type="none"/>
            <a:tailEnd len="sm" w="sm" type="none"/>
          </a:ln>
        </p:spPr>
      </p:cxnSp>
      <p:sp>
        <p:nvSpPr>
          <p:cNvPr id="591" name="Google Shape;591;p59"/>
          <p:cNvSpPr txBox="1"/>
          <p:nvPr/>
        </p:nvSpPr>
        <p:spPr>
          <a:xfrm>
            <a:off x="3143250" y="1390113"/>
            <a:ext cx="2857500" cy="60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Case study</a:t>
            </a:r>
            <a:endParaRPr sz="2400">
              <a:solidFill>
                <a:schemeClr val="dk1"/>
              </a:solidFill>
              <a:latin typeface="Abril Fatface"/>
              <a:ea typeface="Abril Fatface"/>
              <a:cs typeface="Abril Fatface"/>
              <a:sym typeface="Abril Fatface"/>
            </a:endParaRPr>
          </a:p>
        </p:txBody>
      </p:sp>
      <p:sp>
        <p:nvSpPr>
          <p:cNvPr id="594" name="Google Shape;594;p59"/>
          <p:cNvSpPr txBox="1"/>
          <p:nvPr/>
        </p:nvSpPr>
        <p:spPr>
          <a:xfrm>
            <a:off x="872400" y="3055400"/>
            <a:ext cx="1989000" cy="36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Challenge</a:t>
            </a:r>
            <a:endParaRPr sz="2400">
              <a:solidFill>
                <a:schemeClr val="dk1"/>
              </a:solidFill>
              <a:latin typeface="Abril Fatface"/>
              <a:ea typeface="Abril Fatface"/>
              <a:cs typeface="Abril Fatface"/>
              <a:sym typeface="Abril Fatface"/>
            </a:endParaRPr>
          </a:p>
        </p:txBody>
      </p:sp>
      <p:sp>
        <p:nvSpPr>
          <p:cNvPr id="592" name="Google Shape;592;p59"/>
          <p:cNvSpPr txBox="1"/>
          <p:nvPr/>
        </p:nvSpPr>
        <p:spPr>
          <a:xfrm>
            <a:off x="6282600" y="3055400"/>
            <a:ext cx="1989000" cy="36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Solution</a:t>
            </a:r>
            <a:endParaRPr sz="2400">
              <a:solidFill>
                <a:schemeClr val="dk1"/>
              </a:solidFill>
              <a:latin typeface="Abril Fatface"/>
              <a:ea typeface="Abril Fatface"/>
              <a:cs typeface="Abril Fatface"/>
              <a:sym typeface="Abril Fatface"/>
            </a:endParaRPr>
          </a:p>
        </p:txBody>
      </p:sp>
      <p:sp>
        <p:nvSpPr>
          <p:cNvPr id="598" name="Google Shape;598;p59"/>
          <p:cNvSpPr txBox="1"/>
          <p:nvPr/>
        </p:nvSpPr>
        <p:spPr>
          <a:xfrm>
            <a:off x="6123300" y="3893350"/>
            <a:ext cx="2307600" cy="6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Venus is the second planet from the Sun</a:t>
            </a:r>
            <a:endParaRPr>
              <a:solidFill>
                <a:schemeClr val="dk1"/>
              </a:solidFill>
              <a:latin typeface="Nunito"/>
              <a:ea typeface="Nunito"/>
              <a:cs typeface="Nunito"/>
              <a:sym typeface="Nunito"/>
            </a:endParaRPr>
          </a:p>
        </p:txBody>
      </p:sp>
      <p:sp>
        <p:nvSpPr>
          <p:cNvPr id="596" name="Google Shape;596;p59"/>
          <p:cNvSpPr txBox="1"/>
          <p:nvPr/>
        </p:nvSpPr>
        <p:spPr>
          <a:xfrm>
            <a:off x="713100" y="3893350"/>
            <a:ext cx="2307600" cy="6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Despite being red, Mars is a very cold place</a:t>
            </a:r>
            <a:endParaRPr>
              <a:solidFill>
                <a:schemeClr val="dk1"/>
              </a:solidFill>
              <a:latin typeface="Nunito"/>
              <a:ea typeface="Nunito"/>
              <a:cs typeface="Nunito"/>
              <a:sym typeface="Nunito"/>
            </a:endParaRPr>
          </a:p>
        </p:txBody>
      </p:sp>
      <p:sp>
        <p:nvSpPr>
          <p:cNvPr id="599" name="Google Shape;599;p59"/>
          <p:cNvSpPr txBox="1"/>
          <p:nvPr/>
        </p:nvSpPr>
        <p:spPr>
          <a:xfrm>
            <a:off x="3577500" y="3055400"/>
            <a:ext cx="1989000" cy="36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Results</a:t>
            </a:r>
            <a:endParaRPr sz="2400">
              <a:solidFill>
                <a:schemeClr val="dk1"/>
              </a:solidFill>
              <a:latin typeface="Abril Fatface"/>
              <a:ea typeface="Abril Fatface"/>
              <a:cs typeface="Abril Fatface"/>
              <a:sym typeface="Abril Fatface"/>
            </a:endParaRPr>
          </a:p>
        </p:txBody>
      </p:sp>
      <p:cxnSp>
        <p:nvCxnSpPr>
          <p:cNvPr id="600" name="Google Shape;600;p59"/>
          <p:cNvCxnSpPr>
            <a:stCxn id="591" idx="2"/>
            <a:endCxn id="599" idx="0"/>
          </p:cNvCxnSpPr>
          <p:nvPr/>
        </p:nvCxnSpPr>
        <p:spPr>
          <a:xfrm>
            <a:off x="4572000" y="1991913"/>
            <a:ext cx="0" cy="1063500"/>
          </a:xfrm>
          <a:prstGeom prst="straightConnector1">
            <a:avLst/>
          </a:prstGeom>
          <a:noFill/>
          <a:ln cap="flat" cmpd="sng" w="19050">
            <a:solidFill>
              <a:schemeClr val="dk1"/>
            </a:solidFill>
            <a:prstDash val="solid"/>
            <a:miter lim="8000"/>
            <a:headEnd len="med" w="med" type="none"/>
            <a:tailEnd len="med" w="med" type="none"/>
          </a:ln>
        </p:spPr>
      </p:cxnSp>
      <p:cxnSp>
        <p:nvCxnSpPr>
          <p:cNvPr id="601" name="Google Shape;601;p59"/>
          <p:cNvCxnSpPr>
            <a:stCxn id="599" idx="2"/>
            <a:endCxn id="602" idx="0"/>
          </p:cNvCxnSpPr>
          <p:nvPr/>
        </p:nvCxnSpPr>
        <p:spPr>
          <a:xfrm flipH="1" rot="-5400000">
            <a:off x="4336500" y="3657200"/>
            <a:ext cx="471600" cy="600"/>
          </a:xfrm>
          <a:prstGeom prst="bentConnector3">
            <a:avLst>
              <a:gd fmla="val 50005" name="adj1"/>
            </a:avLst>
          </a:prstGeom>
          <a:noFill/>
          <a:ln cap="flat" cmpd="sng" w="19050">
            <a:solidFill>
              <a:schemeClr val="dk1"/>
            </a:solidFill>
            <a:prstDash val="solid"/>
            <a:miter lim="8000"/>
            <a:headEnd len="sm" w="sm" type="none"/>
            <a:tailEnd len="sm" w="sm" type="none"/>
          </a:ln>
        </p:spPr>
      </p:cxnSp>
      <p:sp>
        <p:nvSpPr>
          <p:cNvPr id="602" name="Google Shape;602;p59"/>
          <p:cNvSpPr txBox="1"/>
          <p:nvPr/>
        </p:nvSpPr>
        <p:spPr>
          <a:xfrm>
            <a:off x="3418200" y="3893350"/>
            <a:ext cx="2307600" cy="6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Jupiter is the biggest planet of them all</a:t>
            </a:r>
            <a:endParaRPr>
              <a:solidFill>
                <a:schemeClr val="dk1"/>
              </a:solidFill>
              <a:latin typeface="Nunito"/>
              <a:ea typeface="Nunito"/>
              <a:cs typeface="Nunito"/>
              <a:sym typeface="Nunito"/>
            </a:endParaRPr>
          </a:p>
        </p:txBody>
      </p:sp>
      <p:cxnSp>
        <p:nvCxnSpPr>
          <p:cNvPr id="603" name="Google Shape;603;p59"/>
          <p:cNvCxnSpPr>
            <a:endCxn id="60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604" name="Google Shape;604;p59"/>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60"/>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Market size</a:t>
            </a:r>
            <a:endParaRPr b="0"/>
          </a:p>
        </p:txBody>
      </p:sp>
      <p:sp>
        <p:nvSpPr>
          <p:cNvPr id="610" name="Google Shape;610;p60"/>
          <p:cNvSpPr/>
          <p:nvPr/>
        </p:nvSpPr>
        <p:spPr>
          <a:xfrm>
            <a:off x="6964813" y="2421478"/>
            <a:ext cx="558000" cy="558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60"/>
          <p:cNvCxnSpPr>
            <a:stCxn id="612" idx="3"/>
            <a:endCxn id="613" idx="1"/>
          </p:cNvCxnSpPr>
          <p:nvPr/>
        </p:nvCxnSpPr>
        <p:spPr>
          <a:xfrm>
            <a:off x="2037438" y="2700472"/>
            <a:ext cx="2313300" cy="0"/>
          </a:xfrm>
          <a:prstGeom prst="straightConnector1">
            <a:avLst/>
          </a:prstGeom>
          <a:noFill/>
          <a:ln cap="flat" cmpd="sng" w="19050">
            <a:solidFill>
              <a:schemeClr val="dk1"/>
            </a:solidFill>
            <a:prstDash val="solid"/>
            <a:round/>
            <a:headEnd len="med" w="med" type="none"/>
            <a:tailEnd len="med" w="med" type="none"/>
          </a:ln>
        </p:spPr>
      </p:cxnSp>
      <p:sp>
        <p:nvSpPr>
          <p:cNvPr id="614" name="Google Shape;614;p60"/>
          <p:cNvSpPr txBox="1"/>
          <p:nvPr>
            <p:ph idx="4294967295" type="title"/>
          </p:nvPr>
        </p:nvSpPr>
        <p:spPr>
          <a:xfrm>
            <a:off x="974688" y="1604250"/>
            <a:ext cx="18510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10%</a:t>
            </a:r>
            <a:endParaRPr sz="3700"/>
          </a:p>
        </p:txBody>
      </p:sp>
      <p:sp>
        <p:nvSpPr>
          <p:cNvPr id="615" name="Google Shape;615;p60"/>
          <p:cNvSpPr txBox="1"/>
          <p:nvPr>
            <p:ph idx="4294967295" type="title"/>
          </p:nvPr>
        </p:nvSpPr>
        <p:spPr>
          <a:xfrm>
            <a:off x="770688" y="3120198"/>
            <a:ext cx="22590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Mercury</a:t>
            </a:r>
            <a:endParaRPr sz="2400">
              <a:solidFill>
                <a:schemeClr val="dk1"/>
              </a:solidFill>
            </a:endParaRPr>
          </a:p>
        </p:txBody>
      </p:sp>
      <p:sp>
        <p:nvSpPr>
          <p:cNvPr id="616" name="Google Shape;616;p60"/>
          <p:cNvSpPr txBox="1"/>
          <p:nvPr>
            <p:ph idx="4294967295" type="subTitle"/>
          </p:nvPr>
        </p:nvSpPr>
        <p:spPr>
          <a:xfrm>
            <a:off x="841638" y="3486800"/>
            <a:ext cx="2117100" cy="50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Mercury is the closest planet to the Sun</a:t>
            </a:r>
            <a:endParaRPr/>
          </a:p>
        </p:txBody>
      </p:sp>
      <p:sp>
        <p:nvSpPr>
          <p:cNvPr id="617" name="Google Shape;617;p60"/>
          <p:cNvSpPr txBox="1"/>
          <p:nvPr>
            <p:ph idx="4294967295" type="title"/>
          </p:nvPr>
        </p:nvSpPr>
        <p:spPr>
          <a:xfrm>
            <a:off x="3646500" y="1604250"/>
            <a:ext cx="18510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27%</a:t>
            </a:r>
            <a:endParaRPr sz="3700"/>
          </a:p>
        </p:txBody>
      </p:sp>
      <p:sp>
        <p:nvSpPr>
          <p:cNvPr id="618" name="Google Shape;618;p60"/>
          <p:cNvSpPr txBox="1"/>
          <p:nvPr>
            <p:ph idx="4294967295" type="title"/>
          </p:nvPr>
        </p:nvSpPr>
        <p:spPr>
          <a:xfrm>
            <a:off x="3442500" y="3120198"/>
            <a:ext cx="22590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Venus</a:t>
            </a:r>
            <a:endParaRPr sz="2400">
              <a:solidFill>
                <a:schemeClr val="dk1"/>
              </a:solidFill>
            </a:endParaRPr>
          </a:p>
        </p:txBody>
      </p:sp>
      <p:sp>
        <p:nvSpPr>
          <p:cNvPr id="619" name="Google Shape;619;p60"/>
          <p:cNvSpPr txBox="1"/>
          <p:nvPr>
            <p:ph idx="4294967295" type="subTitle"/>
          </p:nvPr>
        </p:nvSpPr>
        <p:spPr>
          <a:xfrm>
            <a:off x="3513450" y="3486800"/>
            <a:ext cx="2117100" cy="50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Venus is the second planet from the Sun</a:t>
            </a:r>
            <a:endParaRPr/>
          </a:p>
        </p:txBody>
      </p:sp>
      <p:sp>
        <p:nvSpPr>
          <p:cNvPr id="620" name="Google Shape;620;p60"/>
          <p:cNvSpPr txBox="1"/>
          <p:nvPr>
            <p:ph idx="4294967295" type="title"/>
          </p:nvPr>
        </p:nvSpPr>
        <p:spPr>
          <a:xfrm>
            <a:off x="6318313" y="1604250"/>
            <a:ext cx="18510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42</a:t>
            </a:r>
            <a:r>
              <a:rPr lang="en" sz="3700"/>
              <a:t>%</a:t>
            </a:r>
            <a:endParaRPr sz="3700"/>
          </a:p>
        </p:txBody>
      </p:sp>
      <p:sp>
        <p:nvSpPr>
          <p:cNvPr id="621" name="Google Shape;621;p60"/>
          <p:cNvSpPr txBox="1"/>
          <p:nvPr>
            <p:ph idx="4294967295" type="title"/>
          </p:nvPr>
        </p:nvSpPr>
        <p:spPr>
          <a:xfrm>
            <a:off x="6114313" y="3120198"/>
            <a:ext cx="22590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Mars</a:t>
            </a:r>
            <a:endParaRPr sz="2400">
              <a:solidFill>
                <a:schemeClr val="dk1"/>
              </a:solidFill>
            </a:endParaRPr>
          </a:p>
        </p:txBody>
      </p:sp>
      <p:sp>
        <p:nvSpPr>
          <p:cNvPr id="622" name="Google Shape;622;p60"/>
          <p:cNvSpPr txBox="1"/>
          <p:nvPr>
            <p:ph idx="4294967295" type="subTitle"/>
          </p:nvPr>
        </p:nvSpPr>
        <p:spPr>
          <a:xfrm>
            <a:off x="6185263" y="3486800"/>
            <a:ext cx="2117100" cy="50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Despite being red, Mars is a cold place</a:t>
            </a:r>
            <a:endParaRPr/>
          </a:p>
        </p:txBody>
      </p:sp>
      <p:sp>
        <p:nvSpPr>
          <p:cNvPr id="612" name="Google Shape;612;p60"/>
          <p:cNvSpPr/>
          <p:nvPr/>
        </p:nvSpPr>
        <p:spPr>
          <a:xfrm>
            <a:off x="1762938" y="25632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0"/>
          <p:cNvSpPr/>
          <p:nvPr/>
        </p:nvSpPr>
        <p:spPr>
          <a:xfrm>
            <a:off x="4350600" y="2479074"/>
            <a:ext cx="442800" cy="442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 name="Google Shape;623;p60"/>
          <p:cNvCxnSpPr>
            <a:stCxn id="610" idx="1"/>
            <a:endCxn id="613" idx="3"/>
          </p:cNvCxnSpPr>
          <p:nvPr/>
        </p:nvCxnSpPr>
        <p:spPr>
          <a:xfrm rot="10800000">
            <a:off x="4793413" y="2700478"/>
            <a:ext cx="2171400" cy="0"/>
          </a:xfrm>
          <a:prstGeom prst="straightConnector1">
            <a:avLst/>
          </a:prstGeom>
          <a:noFill/>
          <a:ln cap="flat" cmpd="sng" w="19050">
            <a:solidFill>
              <a:schemeClr val="dk1"/>
            </a:solidFill>
            <a:prstDash val="solid"/>
            <a:round/>
            <a:headEnd len="med" w="med" type="none"/>
            <a:tailEnd len="med" w="med" type="none"/>
          </a:ln>
        </p:spPr>
      </p:cxnSp>
      <p:cxnSp>
        <p:nvCxnSpPr>
          <p:cNvPr id="624" name="Google Shape;624;p60"/>
          <p:cNvCxnSpPr>
            <a:endCxn id="62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625" name="Google Shape;625;p60"/>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61"/>
          <p:cNvSpPr txBox="1"/>
          <p:nvPr/>
        </p:nvSpPr>
        <p:spPr>
          <a:xfrm>
            <a:off x="5368800" y="1782800"/>
            <a:ext cx="3063900" cy="2758500"/>
          </a:xfrm>
          <a:prstGeom prst="rect">
            <a:avLst/>
          </a:prstGeom>
          <a:noFill/>
          <a:ln cap="flat" cmpd="sng" w="19050">
            <a:solidFill>
              <a:schemeClr val="dk1"/>
            </a:solidFill>
            <a:prstDash val="solid"/>
            <a:round/>
            <a:headEnd len="sm" w="sm" type="none"/>
            <a:tailEnd len="sm" w="sm" type="none"/>
          </a:ln>
        </p:spPr>
        <p:txBody>
          <a:bodyPr anchorCtr="0" anchor="ctr" bIns="91425" lIns="0" spcFirstLastPara="1" rIns="0" wrap="square" tIns="0">
            <a:noAutofit/>
          </a:bodyPr>
          <a:lstStyle/>
          <a:p>
            <a:pPr indent="0" lvl="0" marL="0" marR="0" rtl="0" algn="l">
              <a:lnSpc>
                <a:spcPct val="100000"/>
              </a:lnSpc>
              <a:spcBef>
                <a:spcPts val="0"/>
              </a:spcBef>
              <a:spcAft>
                <a:spcPts val="0"/>
              </a:spcAft>
              <a:buNone/>
            </a:pPr>
            <a:r>
              <a:t/>
            </a:r>
            <a:endParaRPr b="1" sz="3400">
              <a:solidFill>
                <a:srgbClr val="F7C8D4"/>
              </a:solidFill>
              <a:latin typeface="Playfair Display"/>
              <a:ea typeface="Playfair Display"/>
              <a:cs typeface="Playfair Display"/>
              <a:sym typeface="Playfair Display"/>
            </a:endParaRPr>
          </a:p>
        </p:txBody>
      </p:sp>
      <p:grpSp>
        <p:nvGrpSpPr>
          <p:cNvPr id="631" name="Google Shape;631;p61"/>
          <p:cNvGrpSpPr/>
          <p:nvPr/>
        </p:nvGrpSpPr>
        <p:grpSpPr>
          <a:xfrm>
            <a:off x="5771879" y="2320407"/>
            <a:ext cx="355258" cy="355258"/>
            <a:chOff x="-48630025" y="3569100"/>
            <a:chExt cx="300100" cy="300100"/>
          </a:xfrm>
        </p:grpSpPr>
        <p:sp>
          <p:nvSpPr>
            <p:cNvPr id="632" name="Google Shape;632;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61"/>
          <p:cNvGrpSpPr/>
          <p:nvPr/>
        </p:nvGrpSpPr>
        <p:grpSpPr>
          <a:xfrm>
            <a:off x="5813830" y="3647639"/>
            <a:ext cx="271357" cy="356057"/>
            <a:chOff x="-46007225" y="3937825"/>
            <a:chExt cx="229225" cy="300775"/>
          </a:xfrm>
        </p:grpSpPr>
        <p:sp>
          <p:nvSpPr>
            <p:cNvPr id="643" name="Google Shape;643;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61"/>
          <p:cNvGrpSpPr/>
          <p:nvPr/>
        </p:nvGrpSpPr>
        <p:grpSpPr>
          <a:xfrm>
            <a:off x="5769956" y="2968422"/>
            <a:ext cx="359106" cy="355525"/>
            <a:chOff x="-49031025" y="3920175"/>
            <a:chExt cx="303350" cy="300325"/>
          </a:xfrm>
        </p:grpSpPr>
        <p:sp>
          <p:nvSpPr>
            <p:cNvPr id="654" name="Google Shape;654;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61"/>
          <p:cNvSpPr txBox="1"/>
          <p:nvPr/>
        </p:nvSpPr>
        <p:spPr>
          <a:xfrm>
            <a:off x="719949" y="4062800"/>
            <a:ext cx="7134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dk1"/>
                </a:solidFill>
                <a:latin typeface="Nunito"/>
                <a:ea typeface="Nunito"/>
                <a:cs typeface="Nunito"/>
                <a:sym typeface="Nunito"/>
              </a:rPr>
              <a:t>Women</a:t>
            </a:r>
            <a:endParaRPr>
              <a:solidFill>
                <a:schemeClr val="dk1"/>
              </a:solidFill>
              <a:latin typeface="Nunito"/>
              <a:ea typeface="Nunito"/>
              <a:cs typeface="Nunito"/>
              <a:sym typeface="Nunito"/>
            </a:endParaRPr>
          </a:p>
        </p:txBody>
      </p:sp>
      <p:sp>
        <p:nvSpPr>
          <p:cNvPr id="661" name="Google Shape;661;p61"/>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Target</a:t>
            </a:r>
            <a:endParaRPr b="0"/>
          </a:p>
        </p:txBody>
      </p:sp>
      <p:sp>
        <p:nvSpPr>
          <p:cNvPr id="662" name="Google Shape;662;p61"/>
          <p:cNvSpPr txBox="1"/>
          <p:nvPr/>
        </p:nvSpPr>
        <p:spPr>
          <a:xfrm>
            <a:off x="719947" y="2963241"/>
            <a:ext cx="994500" cy="2127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n">
                <a:solidFill>
                  <a:schemeClr val="dk1"/>
                </a:solidFill>
                <a:latin typeface="Nunito"/>
                <a:ea typeface="Nunito"/>
                <a:cs typeface="Nunito"/>
                <a:sym typeface="Nunito"/>
              </a:rPr>
              <a:t>16 - 20</a:t>
            </a:r>
            <a:endParaRPr>
              <a:solidFill>
                <a:schemeClr val="dk1"/>
              </a:solidFill>
              <a:latin typeface="Nunito"/>
              <a:ea typeface="Nunito"/>
              <a:cs typeface="Nunito"/>
              <a:sym typeface="Nunito"/>
            </a:endParaRPr>
          </a:p>
        </p:txBody>
      </p:sp>
      <p:sp>
        <p:nvSpPr>
          <p:cNvPr id="663" name="Google Shape;663;p61"/>
          <p:cNvSpPr txBox="1"/>
          <p:nvPr/>
        </p:nvSpPr>
        <p:spPr>
          <a:xfrm flipH="1">
            <a:off x="3686350" y="2604475"/>
            <a:ext cx="994500" cy="318300"/>
          </a:xfrm>
          <a:prstGeom prst="rect">
            <a:avLst/>
          </a:prstGeom>
          <a:noFill/>
          <a:ln>
            <a:noFill/>
          </a:ln>
        </p:spPr>
        <p:txBody>
          <a:bodyPr anchorCtr="0" anchor="b" bIns="0" lIns="0" spcFirstLastPara="1" rIns="0" wrap="square" tIns="100575">
            <a:noAutofit/>
          </a:bodyPr>
          <a:lstStyle/>
          <a:p>
            <a:pPr indent="0" lvl="0" marL="0" marR="0" rtl="0" algn="ctr">
              <a:lnSpc>
                <a:spcPct val="100000"/>
              </a:lnSpc>
              <a:spcBef>
                <a:spcPts val="0"/>
              </a:spcBef>
              <a:spcAft>
                <a:spcPts val="0"/>
              </a:spcAft>
              <a:buNone/>
            </a:pPr>
            <a:r>
              <a:rPr lang="en" sz="2300">
                <a:solidFill>
                  <a:schemeClr val="dk1"/>
                </a:solidFill>
                <a:latin typeface="Abril Fatface"/>
                <a:ea typeface="Abril Fatface"/>
                <a:cs typeface="Abril Fatface"/>
                <a:sym typeface="Abril Fatface"/>
              </a:rPr>
              <a:t>40</a:t>
            </a:r>
            <a:r>
              <a:rPr lang="en" sz="2300">
                <a:solidFill>
                  <a:schemeClr val="dk1"/>
                </a:solidFill>
                <a:latin typeface="Abril Fatface"/>
                <a:ea typeface="Abril Fatface"/>
                <a:cs typeface="Abril Fatface"/>
                <a:sym typeface="Abril Fatface"/>
              </a:rPr>
              <a:t>%</a:t>
            </a:r>
            <a:endParaRPr sz="2300">
              <a:solidFill>
                <a:schemeClr val="dk1"/>
              </a:solidFill>
              <a:latin typeface="Abril Fatface"/>
              <a:ea typeface="Abril Fatface"/>
              <a:cs typeface="Abril Fatface"/>
              <a:sym typeface="Abril Fatface"/>
            </a:endParaRPr>
          </a:p>
        </p:txBody>
      </p:sp>
      <p:grpSp>
        <p:nvGrpSpPr>
          <p:cNvPr id="664" name="Google Shape;664;p61"/>
          <p:cNvGrpSpPr/>
          <p:nvPr/>
        </p:nvGrpSpPr>
        <p:grpSpPr>
          <a:xfrm>
            <a:off x="3826788" y="1782788"/>
            <a:ext cx="713435" cy="713425"/>
            <a:chOff x="3826788" y="1782788"/>
            <a:chExt cx="713435" cy="713425"/>
          </a:xfrm>
        </p:grpSpPr>
        <p:sp>
          <p:nvSpPr>
            <p:cNvPr id="665" name="Google Shape;665;p61"/>
            <p:cNvSpPr/>
            <p:nvPr/>
          </p:nvSpPr>
          <p:spPr>
            <a:xfrm flipH="1">
              <a:off x="3826822" y="1782788"/>
              <a:ext cx="713400" cy="7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1"/>
            <p:cNvSpPr/>
            <p:nvPr/>
          </p:nvSpPr>
          <p:spPr>
            <a:xfrm flipH="1">
              <a:off x="3826788" y="2071713"/>
              <a:ext cx="424500" cy="42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61"/>
          <p:cNvSpPr txBox="1"/>
          <p:nvPr/>
        </p:nvSpPr>
        <p:spPr>
          <a:xfrm>
            <a:off x="2203152" y="2963241"/>
            <a:ext cx="994500" cy="2127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n">
                <a:solidFill>
                  <a:schemeClr val="dk1"/>
                </a:solidFill>
                <a:latin typeface="Nunito"/>
                <a:ea typeface="Nunito"/>
                <a:cs typeface="Nunito"/>
                <a:sym typeface="Nunito"/>
              </a:rPr>
              <a:t>21 - 30</a:t>
            </a:r>
            <a:endParaRPr>
              <a:solidFill>
                <a:schemeClr val="dk1"/>
              </a:solidFill>
              <a:latin typeface="Nunito"/>
              <a:ea typeface="Nunito"/>
              <a:cs typeface="Nunito"/>
              <a:sym typeface="Nunito"/>
            </a:endParaRPr>
          </a:p>
        </p:txBody>
      </p:sp>
      <p:sp>
        <p:nvSpPr>
          <p:cNvPr id="668" name="Google Shape;668;p61"/>
          <p:cNvSpPr txBox="1"/>
          <p:nvPr/>
        </p:nvSpPr>
        <p:spPr>
          <a:xfrm flipH="1">
            <a:off x="2203152" y="2604475"/>
            <a:ext cx="994500" cy="318300"/>
          </a:xfrm>
          <a:prstGeom prst="rect">
            <a:avLst/>
          </a:prstGeom>
          <a:noFill/>
          <a:ln>
            <a:noFill/>
          </a:ln>
        </p:spPr>
        <p:txBody>
          <a:bodyPr anchorCtr="0" anchor="b" bIns="0" lIns="0" spcFirstLastPara="1" rIns="0" wrap="square" tIns="100575">
            <a:noAutofit/>
          </a:bodyPr>
          <a:lstStyle/>
          <a:p>
            <a:pPr indent="0" lvl="0" marL="0" marR="0" rtl="0" algn="ctr">
              <a:lnSpc>
                <a:spcPct val="100000"/>
              </a:lnSpc>
              <a:spcBef>
                <a:spcPts val="0"/>
              </a:spcBef>
              <a:spcAft>
                <a:spcPts val="0"/>
              </a:spcAft>
              <a:buNone/>
            </a:pPr>
            <a:r>
              <a:rPr lang="en" sz="2300">
                <a:solidFill>
                  <a:schemeClr val="dk1"/>
                </a:solidFill>
                <a:latin typeface="Abril Fatface"/>
                <a:ea typeface="Abril Fatface"/>
                <a:cs typeface="Abril Fatface"/>
                <a:sym typeface="Abril Fatface"/>
              </a:rPr>
              <a:t>50</a:t>
            </a:r>
            <a:r>
              <a:rPr lang="en" sz="2300">
                <a:solidFill>
                  <a:schemeClr val="dk1"/>
                </a:solidFill>
                <a:latin typeface="Abril Fatface"/>
                <a:ea typeface="Abril Fatface"/>
                <a:cs typeface="Abril Fatface"/>
                <a:sym typeface="Abril Fatface"/>
              </a:rPr>
              <a:t>%</a:t>
            </a:r>
            <a:endParaRPr sz="2300">
              <a:solidFill>
                <a:schemeClr val="dk1"/>
              </a:solidFill>
              <a:latin typeface="Abril Fatface"/>
              <a:ea typeface="Abril Fatface"/>
              <a:cs typeface="Abril Fatface"/>
              <a:sym typeface="Abril Fatface"/>
            </a:endParaRPr>
          </a:p>
        </p:txBody>
      </p:sp>
      <p:grpSp>
        <p:nvGrpSpPr>
          <p:cNvPr id="669" name="Google Shape;669;p61"/>
          <p:cNvGrpSpPr/>
          <p:nvPr/>
        </p:nvGrpSpPr>
        <p:grpSpPr>
          <a:xfrm>
            <a:off x="2343675" y="1782788"/>
            <a:ext cx="713427" cy="713437"/>
            <a:chOff x="2343675" y="1782788"/>
            <a:chExt cx="713427" cy="713437"/>
          </a:xfrm>
        </p:grpSpPr>
        <p:sp>
          <p:nvSpPr>
            <p:cNvPr id="670" name="Google Shape;670;p61"/>
            <p:cNvSpPr/>
            <p:nvPr/>
          </p:nvSpPr>
          <p:spPr>
            <a:xfrm flipH="1">
              <a:off x="2343702" y="1782788"/>
              <a:ext cx="713400" cy="7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p:nvPr/>
          </p:nvSpPr>
          <p:spPr>
            <a:xfrm flipH="1">
              <a:off x="2343675" y="2020425"/>
              <a:ext cx="475800" cy="47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61"/>
          <p:cNvSpPr txBox="1"/>
          <p:nvPr/>
        </p:nvSpPr>
        <p:spPr>
          <a:xfrm>
            <a:off x="3686347" y="2963241"/>
            <a:ext cx="994500" cy="2127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n">
                <a:solidFill>
                  <a:schemeClr val="dk1"/>
                </a:solidFill>
                <a:latin typeface="Nunito"/>
                <a:ea typeface="Nunito"/>
                <a:cs typeface="Nunito"/>
                <a:sym typeface="Nunito"/>
              </a:rPr>
              <a:t>31 - 40</a:t>
            </a:r>
            <a:endParaRPr>
              <a:solidFill>
                <a:schemeClr val="dk1"/>
              </a:solidFill>
              <a:latin typeface="Nunito"/>
              <a:ea typeface="Nunito"/>
              <a:cs typeface="Nunito"/>
              <a:sym typeface="Nunito"/>
            </a:endParaRPr>
          </a:p>
        </p:txBody>
      </p:sp>
      <p:sp>
        <p:nvSpPr>
          <p:cNvPr id="673" name="Google Shape;673;p61"/>
          <p:cNvSpPr txBox="1"/>
          <p:nvPr/>
        </p:nvSpPr>
        <p:spPr>
          <a:xfrm flipH="1">
            <a:off x="719950" y="2604475"/>
            <a:ext cx="994500" cy="318300"/>
          </a:xfrm>
          <a:prstGeom prst="rect">
            <a:avLst/>
          </a:prstGeom>
          <a:noFill/>
          <a:ln>
            <a:noFill/>
          </a:ln>
        </p:spPr>
        <p:txBody>
          <a:bodyPr anchorCtr="0" anchor="b" bIns="0" lIns="0" spcFirstLastPara="1" rIns="0" wrap="square" tIns="100575">
            <a:noAutofit/>
          </a:bodyPr>
          <a:lstStyle/>
          <a:p>
            <a:pPr indent="0" lvl="0" marL="0" marR="0" rtl="0" algn="ctr">
              <a:lnSpc>
                <a:spcPct val="100000"/>
              </a:lnSpc>
              <a:spcBef>
                <a:spcPts val="0"/>
              </a:spcBef>
              <a:spcAft>
                <a:spcPts val="0"/>
              </a:spcAft>
              <a:buNone/>
            </a:pPr>
            <a:r>
              <a:rPr lang="en" sz="2300">
                <a:solidFill>
                  <a:schemeClr val="dk1"/>
                </a:solidFill>
                <a:latin typeface="Abril Fatface"/>
                <a:ea typeface="Abril Fatface"/>
                <a:cs typeface="Abril Fatface"/>
                <a:sym typeface="Abril Fatface"/>
              </a:rPr>
              <a:t>10</a:t>
            </a:r>
            <a:r>
              <a:rPr lang="en" sz="2300">
                <a:solidFill>
                  <a:schemeClr val="dk1"/>
                </a:solidFill>
                <a:latin typeface="Abril Fatface"/>
                <a:ea typeface="Abril Fatface"/>
                <a:cs typeface="Abril Fatface"/>
                <a:sym typeface="Abril Fatface"/>
              </a:rPr>
              <a:t>%</a:t>
            </a:r>
            <a:endParaRPr sz="2300">
              <a:solidFill>
                <a:schemeClr val="dk1"/>
              </a:solidFill>
              <a:latin typeface="Abril Fatface"/>
              <a:ea typeface="Abril Fatface"/>
              <a:cs typeface="Abril Fatface"/>
              <a:sym typeface="Abril Fatface"/>
            </a:endParaRPr>
          </a:p>
        </p:txBody>
      </p:sp>
      <p:grpSp>
        <p:nvGrpSpPr>
          <p:cNvPr id="674" name="Google Shape;674;p61"/>
          <p:cNvGrpSpPr/>
          <p:nvPr/>
        </p:nvGrpSpPr>
        <p:grpSpPr>
          <a:xfrm>
            <a:off x="860422" y="1782788"/>
            <a:ext cx="713400" cy="713400"/>
            <a:chOff x="860422" y="1782788"/>
            <a:chExt cx="713400" cy="713400"/>
          </a:xfrm>
        </p:grpSpPr>
        <p:sp>
          <p:nvSpPr>
            <p:cNvPr id="675" name="Google Shape;675;p61"/>
            <p:cNvSpPr/>
            <p:nvPr/>
          </p:nvSpPr>
          <p:spPr>
            <a:xfrm flipH="1">
              <a:off x="860422" y="1782788"/>
              <a:ext cx="713400" cy="7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flipH="1">
              <a:off x="860526" y="2199079"/>
              <a:ext cx="297000" cy="29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61"/>
          <p:cNvSpPr txBox="1"/>
          <p:nvPr/>
        </p:nvSpPr>
        <p:spPr>
          <a:xfrm>
            <a:off x="720000" y="1343600"/>
            <a:ext cx="3960900" cy="29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dk1"/>
                </a:solidFill>
                <a:latin typeface="Abril Fatface"/>
                <a:ea typeface="Abril Fatface"/>
                <a:cs typeface="Abril Fatface"/>
                <a:sym typeface="Abril Fatface"/>
              </a:rPr>
              <a:t>Age</a:t>
            </a:r>
            <a:endParaRPr sz="2000">
              <a:solidFill>
                <a:schemeClr val="dk1"/>
              </a:solidFill>
              <a:latin typeface="Abril Fatface"/>
              <a:ea typeface="Abril Fatface"/>
              <a:cs typeface="Abril Fatface"/>
              <a:sym typeface="Abril Fatface"/>
            </a:endParaRPr>
          </a:p>
        </p:txBody>
      </p:sp>
      <p:sp>
        <p:nvSpPr>
          <p:cNvPr id="678" name="Google Shape;678;p61"/>
          <p:cNvSpPr txBox="1"/>
          <p:nvPr/>
        </p:nvSpPr>
        <p:spPr>
          <a:xfrm>
            <a:off x="720000" y="3553288"/>
            <a:ext cx="3960900" cy="29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dk1"/>
                </a:solidFill>
                <a:latin typeface="Abril Fatface"/>
                <a:ea typeface="Abril Fatface"/>
                <a:cs typeface="Abril Fatface"/>
                <a:sym typeface="Abril Fatface"/>
              </a:rPr>
              <a:t>Gender</a:t>
            </a:r>
            <a:endParaRPr sz="2000">
              <a:solidFill>
                <a:schemeClr val="dk1"/>
              </a:solidFill>
              <a:latin typeface="Abril Fatface"/>
              <a:ea typeface="Abril Fatface"/>
              <a:cs typeface="Abril Fatface"/>
              <a:sym typeface="Abril Fatface"/>
            </a:endParaRPr>
          </a:p>
        </p:txBody>
      </p:sp>
      <p:grpSp>
        <p:nvGrpSpPr>
          <p:cNvPr id="679" name="Google Shape;679;p61"/>
          <p:cNvGrpSpPr/>
          <p:nvPr/>
        </p:nvGrpSpPr>
        <p:grpSpPr>
          <a:xfrm>
            <a:off x="1450749" y="4056208"/>
            <a:ext cx="3104613" cy="156300"/>
            <a:chOff x="1450749" y="4056208"/>
            <a:chExt cx="3104613" cy="156300"/>
          </a:xfrm>
        </p:grpSpPr>
        <p:sp>
          <p:nvSpPr>
            <p:cNvPr id="680" name="Google Shape;680;p61"/>
            <p:cNvSpPr/>
            <p:nvPr/>
          </p:nvSpPr>
          <p:spPr>
            <a:xfrm flipH="1">
              <a:off x="1450749"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p:nvPr/>
          </p:nvSpPr>
          <p:spPr>
            <a:xfrm flipH="1">
              <a:off x="1778339"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flipH="1">
              <a:off x="2105930"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flipH="1">
              <a:off x="2433520"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p:nvPr/>
          </p:nvSpPr>
          <p:spPr>
            <a:xfrm flipH="1">
              <a:off x="2761110"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flipH="1">
              <a:off x="3088701" y="40562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1"/>
            <p:cNvSpPr/>
            <p:nvPr/>
          </p:nvSpPr>
          <p:spPr>
            <a:xfrm flipH="1">
              <a:off x="3416291" y="40562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1"/>
            <p:cNvSpPr/>
            <p:nvPr/>
          </p:nvSpPr>
          <p:spPr>
            <a:xfrm flipH="1">
              <a:off x="3743881" y="40562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1"/>
            <p:cNvSpPr/>
            <p:nvPr/>
          </p:nvSpPr>
          <p:spPr>
            <a:xfrm flipH="1">
              <a:off x="4071471" y="40562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1"/>
            <p:cNvSpPr/>
            <p:nvPr/>
          </p:nvSpPr>
          <p:spPr>
            <a:xfrm flipH="1">
              <a:off x="4399062" y="40562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61"/>
          <p:cNvGrpSpPr/>
          <p:nvPr/>
        </p:nvGrpSpPr>
        <p:grpSpPr>
          <a:xfrm>
            <a:off x="1450749" y="4385108"/>
            <a:ext cx="3104613" cy="156300"/>
            <a:chOff x="1450749" y="4385108"/>
            <a:chExt cx="3104613" cy="156300"/>
          </a:xfrm>
        </p:grpSpPr>
        <p:sp>
          <p:nvSpPr>
            <p:cNvPr id="691" name="Google Shape;691;p61"/>
            <p:cNvSpPr/>
            <p:nvPr/>
          </p:nvSpPr>
          <p:spPr>
            <a:xfrm flipH="1">
              <a:off x="1450749" y="43851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1"/>
            <p:cNvSpPr/>
            <p:nvPr/>
          </p:nvSpPr>
          <p:spPr>
            <a:xfrm flipH="1">
              <a:off x="1778339" y="43851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p:nvPr/>
          </p:nvSpPr>
          <p:spPr>
            <a:xfrm flipH="1">
              <a:off x="2105930" y="43851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flipH="1">
              <a:off x="2433520" y="43851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flipH="1">
              <a:off x="2761110"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flipH="1">
              <a:off x="3088701"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flipH="1">
              <a:off x="3416291"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flipH="1">
              <a:off x="3743881"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flipH="1">
              <a:off x="4071471"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
            <p:cNvSpPr/>
            <p:nvPr/>
          </p:nvSpPr>
          <p:spPr>
            <a:xfrm flipH="1">
              <a:off x="4399062" y="43851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61"/>
          <p:cNvSpPr txBox="1"/>
          <p:nvPr/>
        </p:nvSpPr>
        <p:spPr>
          <a:xfrm>
            <a:off x="719949" y="4392784"/>
            <a:ext cx="713400" cy="2127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dk1"/>
                </a:solidFill>
                <a:latin typeface="Nunito"/>
                <a:ea typeface="Nunito"/>
                <a:cs typeface="Nunito"/>
                <a:sym typeface="Nunito"/>
              </a:rPr>
              <a:t>Men</a:t>
            </a:r>
            <a:endParaRPr>
              <a:solidFill>
                <a:schemeClr val="dk1"/>
              </a:solidFill>
              <a:latin typeface="Nunito"/>
              <a:ea typeface="Nunito"/>
              <a:cs typeface="Nunito"/>
              <a:sym typeface="Nunito"/>
            </a:endParaRPr>
          </a:p>
        </p:txBody>
      </p:sp>
      <p:grpSp>
        <p:nvGrpSpPr>
          <p:cNvPr id="702" name="Google Shape;702;p61"/>
          <p:cNvGrpSpPr/>
          <p:nvPr/>
        </p:nvGrpSpPr>
        <p:grpSpPr>
          <a:xfrm>
            <a:off x="6509103" y="2419886"/>
            <a:ext cx="1522433" cy="156300"/>
            <a:chOff x="3158416" y="3903808"/>
            <a:chExt cx="1522433" cy="156300"/>
          </a:xfrm>
        </p:grpSpPr>
        <p:sp>
          <p:nvSpPr>
            <p:cNvPr id="703" name="Google Shape;703;p61"/>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1"/>
            <p:cNvSpPr/>
            <p:nvPr/>
          </p:nvSpPr>
          <p:spPr>
            <a:xfrm flipH="1">
              <a:off x="3499949" y="3903808"/>
              <a:ext cx="156300" cy="1563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flipH="1">
              <a:off x="3841483" y="3903808"/>
              <a:ext cx="156300" cy="1563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flipH="1">
              <a:off x="4183016"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flipH="1">
              <a:off x="45245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61"/>
          <p:cNvGrpSpPr/>
          <p:nvPr/>
        </p:nvGrpSpPr>
        <p:grpSpPr>
          <a:xfrm>
            <a:off x="6509103" y="3068035"/>
            <a:ext cx="1522433" cy="156300"/>
            <a:chOff x="3158416" y="3903808"/>
            <a:chExt cx="1522433" cy="156300"/>
          </a:xfrm>
        </p:grpSpPr>
        <p:sp>
          <p:nvSpPr>
            <p:cNvPr id="709" name="Google Shape;709;p61"/>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1"/>
            <p:cNvSpPr/>
            <p:nvPr/>
          </p:nvSpPr>
          <p:spPr>
            <a:xfrm flipH="1">
              <a:off x="34999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p:nvPr/>
          </p:nvSpPr>
          <p:spPr>
            <a:xfrm flipH="1">
              <a:off x="3841483"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1"/>
            <p:cNvSpPr/>
            <p:nvPr/>
          </p:nvSpPr>
          <p:spPr>
            <a:xfrm flipH="1">
              <a:off x="4183016"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p:nvPr/>
          </p:nvSpPr>
          <p:spPr>
            <a:xfrm flipH="1">
              <a:off x="45245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1"/>
          <p:cNvGrpSpPr/>
          <p:nvPr/>
        </p:nvGrpSpPr>
        <p:grpSpPr>
          <a:xfrm>
            <a:off x="6509103" y="3747518"/>
            <a:ext cx="1522433" cy="156300"/>
            <a:chOff x="3158416" y="3903808"/>
            <a:chExt cx="1522433" cy="156300"/>
          </a:xfrm>
        </p:grpSpPr>
        <p:sp>
          <p:nvSpPr>
            <p:cNvPr id="715" name="Google Shape;715;p61"/>
            <p:cNvSpPr/>
            <p:nvPr/>
          </p:nvSpPr>
          <p:spPr>
            <a:xfrm flipH="1">
              <a:off x="3158416" y="3903808"/>
              <a:ext cx="156300" cy="1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flipH="1">
              <a:off x="34999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1"/>
            <p:cNvSpPr/>
            <p:nvPr/>
          </p:nvSpPr>
          <p:spPr>
            <a:xfrm flipH="1">
              <a:off x="3841483"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1"/>
            <p:cNvSpPr/>
            <p:nvPr/>
          </p:nvSpPr>
          <p:spPr>
            <a:xfrm flipH="1">
              <a:off x="4183016"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p:nvPr/>
          </p:nvSpPr>
          <p:spPr>
            <a:xfrm flipH="1">
              <a:off x="4524549" y="3903808"/>
              <a:ext cx="156300" cy="1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0" name="Google Shape;720;p61"/>
          <p:cNvCxnSpPr>
            <a:endCxn id="72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721" name="Google Shape;721;p61"/>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722" name="Google Shape;722;p61"/>
          <p:cNvSpPr txBox="1"/>
          <p:nvPr/>
        </p:nvSpPr>
        <p:spPr>
          <a:xfrm>
            <a:off x="5368800" y="1343600"/>
            <a:ext cx="1765200" cy="29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dk1"/>
                </a:solidFill>
                <a:latin typeface="Abril Fatface"/>
                <a:ea typeface="Abril Fatface"/>
                <a:cs typeface="Abril Fatface"/>
                <a:sym typeface="Abril Fatface"/>
              </a:rPr>
              <a:t>Hobbies</a:t>
            </a:r>
            <a:endParaRPr sz="2000">
              <a:solidFill>
                <a:schemeClr val="dk1"/>
              </a:solidFill>
              <a:latin typeface="Abril Fatface"/>
              <a:ea typeface="Abril Fatface"/>
              <a:cs typeface="Abril Fatface"/>
              <a:sym typeface="Abril Fatfac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idx="4294967295" type="title"/>
          </p:nvPr>
        </p:nvSpPr>
        <p:spPr>
          <a:xfrm>
            <a:off x="2931975"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259" name="Google Shape;259;p35"/>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cxnSp>
        <p:nvCxnSpPr>
          <p:cNvPr id="260" name="Google Shape;260;p35"/>
          <p:cNvCxnSpPr>
            <a:endCxn id="26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261" name="Google Shape;261;p35"/>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262" name="Google Shape;262;p35"/>
          <p:cNvCxnSpPr>
            <a:stCxn id="263" idx="3"/>
            <a:endCxn id="264" idx="1"/>
          </p:cNvCxnSpPr>
          <p:nvPr/>
        </p:nvCxnSpPr>
        <p:spPr>
          <a:xfrm>
            <a:off x="2037438" y="2548072"/>
            <a:ext cx="4927500" cy="0"/>
          </a:xfrm>
          <a:prstGeom prst="straightConnector1">
            <a:avLst/>
          </a:prstGeom>
          <a:noFill/>
          <a:ln cap="flat" cmpd="sng" w="19050">
            <a:solidFill>
              <a:schemeClr val="dk1"/>
            </a:solidFill>
            <a:prstDash val="solid"/>
            <a:round/>
            <a:headEnd len="med" w="med" type="none"/>
            <a:tailEnd len="med" w="med" type="none"/>
          </a:ln>
        </p:spPr>
      </p:cxnSp>
      <p:sp>
        <p:nvSpPr>
          <p:cNvPr id="265" name="Google Shape;265;p35"/>
          <p:cNvSpPr txBox="1"/>
          <p:nvPr>
            <p:ph idx="4294967295" type="title"/>
          </p:nvPr>
        </p:nvSpPr>
        <p:spPr>
          <a:xfrm>
            <a:off x="1099950"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266" name="Google Shape;266;p35"/>
          <p:cNvSpPr txBox="1"/>
          <p:nvPr>
            <p:ph idx="4294967295" type="title"/>
          </p:nvPr>
        </p:nvSpPr>
        <p:spPr>
          <a:xfrm>
            <a:off x="6114313" y="29677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263" name="Google Shape;263;p35"/>
          <p:cNvSpPr/>
          <p:nvPr/>
        </p:nvSpPr>
        <p:spPr>
          <a:xfrm>
            <a:off x="1762938"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3594963" y="24108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427000" y="24108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6964813" y="24108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txBox="1"/>
          <p:nvPr>
            <p:ph idx="4294967295" type="title"/>
          </p:nvPr>
        </p:nvSpPr>
        <p:spPr>
          <a:xfrm>
            <a:off x="4843425" y="29678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graphicFrame>
        <p:nvGraphicFramePr>
          <p:cNvPr id="727" name="Google Shape;727;p62"/>
          <p:cNvGraphicFramePr/>
          <p:nvPr/>
        </p:nvGraphicFramePr>
        <p:xfrm>
          <a:off x="952500" y="1428750"/>
          <a:ext cx="3000000" cy="3000000"/>
        </p:xfrm>
        <a:graphic>
          <a:graphicData uri="http://schemas.openxmlformats.org/drawingml/2006/table">
            <a:tbl>
              <a:tblPr>
                <a:noFill/>
                <a:tableStyleId>{EFCC9474-DD7E-4FBC-9696-23D7F3BBE49F}</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latin typeface="Abril Fatface"/>
                          <a:ea typeface="Abril Fatface"/>
                          <a:cs typeface="Abril Fatface"/>
                          <a:sym typeface="Abril Fatface"/>
                        </a:rPr>
                        <a:t>Mercury</a:t>
                      </a:r>
                      <a:endParaRPr sz="24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latin typeface="Abril Fatface"/>
                          <a:ea typeface="Abril Fatface"/>
                          <a:cs typeface="Abril Fatface"/>
                          <a:sym typeface="Abril Fatface"/>
                        </a:rPr>
                        <a:t>Venus</a:t>
                      </a:r>
                      <a:endParaRPr sz="24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latin typeface="Abril Fatface"/>
                          <a:ea typeface="Abril Fatface"/>
                          <a:cs typeface="Abril Fatface"/>
                          <a:sym typeface="Abril Fatface"/>
                        </a:rPr>
                        <a:t>Mars</a:t>
                      </a:r>
                      <a:endParaRPr sz="24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latin typeface="Abril Fatface"/>
                          <a:ea typeface="Abril Fatface"/>
                          <a:cs typeface="Abril Fatface"/>
                          <a:sym typeface="Abril Fatface"/>
                        </a:rPr>
                        <a:t>Competitor 1</a:t>
                      </a:r>
                      <a:endParaRPr sz="20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latin typeface="Abril Fatface"/>
                          <a:ea typeface="Abril Fatface"/>
                          <a:cs typeface="Abril Fatface"/>
                          <a:sym typeface="Abril Fatface"/>
                        </a:rPr>
                        <a:t>Competitor 2</a:t>
                      </a:r>
                      <a:endParaRPr sz="20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latin typeface="Abril Fatface"/>
                          <a:ea typeface="Abril Fatface"/>
                          <a:cs typeface="Abril Fatface"/>
                          <a:sym typeface="Abril Fatface"/>
                        </a:rPr>
                        <a:t>Competitor 3</a:t>
                      </a:r>
                      <a:endParaRPr sz="20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latin typeface="Abril Fatface"/>
                          <a:ea typeface="Abril Fatface"/>
                          <a:cs typeface="Abril Fatface"/>
                          <a:sym typeface="Abril Fatface"/>
                        </a:rPr>
                        <a:t>Competitor 4</a:t>
                      </a:r>
                      <a:endParaRPr sz="20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latin typeface="Abril Fatface"/>
                          <a:ea typeface="Abril Fatface"/>
                          <a:cs typeface="Abril Fatface"/>
                          <a:sym typeface="Abril Fatface"/>
                        </a:rPr>
                        <a:t>Competitor 5</a:t>
                      </a:r>
                      <a:endParaRPr sz="2000">
                        <a:latin typeface="Abril Fatface"/>
                        <a:ea typeface="Abril Fatface"/>
                        <a:cs typeface="Abril Fatface"/>
                        <a:sym typeface="Abril Fatfac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728" name="Google Shape;728;p62"/>
          <p:cNvGrpSpPr/>
          <p:nvPr/>
        </p:nvGrpSpPr>
        <p:grpSpPr>
          <a:xfrm>
            <a:off x="3531937" y="2539805"/>
            <a:ext cx="339253" cy="339253"/>
            <a:chOff x="1492675" y="4992125"/>
            <a:chExt cx="481825" cy="481825"/>
          </a:xfrm>
        </p:grpSpPr>
        <p:sp>
          <p:nvSpPr>
            <p:cNvPr id="729" name="Google Shape;729;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 name="Google Shape;730;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 name="Google Shape;731;p62"/>
          <p:cNvGrpSpPr/>
          <p:nvPr/>
        </p:nvGrpSpPr>
        <p:grpSpPr>
          <a:xfrm>
            <a:off x="3531937" y="2067592"/>
            <a:ext cx="339253" cy="339253"/>
            <a:chOff x="2085525" y="4992125"/>
            <a:chExt cx="481825" cy="481825"/>
          </a:xfrm>
        </p:grpSpPr>
        <p:sp>
          <p:nvSpPr>
            <p:cNvPr id="732" name="Google Shape;732;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 name="Google Shape;733;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4" name="Google Shape;734;p62"/>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Competitors</a:t>
            </a:r>
            <a:endParaRPr b="0"/>
          </a:p>
        </p:txBody>
      </p:sp>
      <p:cxnSp>
        <p:nvCxnSpPr>
          <p:cNvPr id="735" name="Google Shape;735;p62"/>
          <p:cNvCxnSpPr>
            <a:endCxn id="736"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736" name="Google Shape;736;p62"/>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grpSp>
        <p:nvGrpSpPr>
          <p:cNvPr id="737" name="Google Shape;737;p62"/>
          <p:cNvGrpSpPr/>
          <p:nvPr/>
        </p:nvGrpSpPr>
        <p:grpSpPr>
          <a:xfrm>
            <a:off x="7103329" y="2067592"/>
            <a:ext cx="339253" cy="339253"/>
            <a:chOff x="899850" y="4992125"/>
            <a:chExt cx="481825" cy="481825"/>
          </a:xfrm>
        </p:grpSpPr>
        <p:sp>
          <p:nvSpPr>
            <p:cNvPr id="738" name="Google Shape;738;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 name="Google Shape;739;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 name="Google Shape;740;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 name="Google Shape;741;p62"/>
          <p:cNvGrpSpPr/>
          <p:nvPr/>
        </p:nvGrpSpPr>
        <p:grpSpPr>
          <a:xfrm>
            <a:off x="5317645" y="2067592"/>
            <a:ext cx="339253" cy="339253"/>
            <a:chOff x="1492675" y="4992125"/>
            <a:chExt cx="481825" cy="481825"/>
          </a:xfrm>
        </p:grpSpPr>
        <p:sp>
          <p:nvSpPr>
            <p:cNvPr id="742" name="Google Shape;742;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 name="Google Shape;743;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 name="Google Shape;744;p62"/>
          <p:cNvGrpSpPr/>
          <p:nvPr/>
        </p:nvGrpSpPr>
        <p:grpSpPr>
          <a:xfrm>
            <a:off x="5317645" y="2539805"/>
            <a:ext cx="339253" cy="339253"/>
            <a:chOff x="2085525" y="4992125"/>
            <a:chExt cx="481825" cy="481825"/>
          </a:xfrm>
        </p:grpSpPr>
        <p:sp>
          <p:nvSpPr>
            <p:cNvPr id="745" name="Google Shape;745;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 name="Google Shape;746;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 name="Google Shape;747;p62"/>
          <p:cNvGrpSpPr/>
          <p:nvPr/>
        </p:nvGrpSpPr>
        <p:grpSpPr>
          <a:xfrm flipH="1">
            <a:off x="7103329" y="3012005"/>
            <a:ext cx="339253" cy="339253"/>
            <a:chOff x="2085525" y="4992125"/>
            <a:chExt cx="481825" cy="481825"/>
          </a:xfrm>
        </p:grpSpPr>
        <p:sp>
          <p:nvSpPr>
            <p:cNvPr id="748" name="Google Shape;748;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 name="Google Shape;750;p62"/>
          <p:cNvGrpSpPr/>
          <p:nvPr/>
        </p:nvGrpSpPr>
        <p:grpSpPr>
          <a:xfrm>
            <a:off x="3531937" y="3012005"/>
            <a:ext cx="339253" cy="339253"/>
            <a:chOff x="899850" y="4992125"/>
            <a:chExt cx="481825" cy="481825"/>
          </a:xfrm>
        </p:grpSpPr>
        <p:sp>
          <p:nvSpPr>
            <p:cNvPr id="751" name="Google Shape;751;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 name="Google Shape;752;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 name="Google Shape;754;p62"/>
          <p:cNvGrpSpPr/>
          <p:nvPr/>
        </p:nvGrpSpPr>
        <p:grpSpPr>
          <a:xfrm>
            <a:off x="5317645" y="3012005"/>
            <a:ext cx="339253" cy="339253"/>
            <a:chOff x="1492675" y="4992125"/>
            <a:chExt cx="481825" cy="481825"/>
          </a:xfrm>
        </p:grpSpPr>
        <p:sp>
          <p:nvSpPr>
            <p:cNvPr id="755" name="Google Shape;755;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 name="Google Shape;757;p62"/>
          <p:cNvGrpSpPr/>
          <p:nvPr/>
        </p:nvGrpSpPr>
        <p:grpSpPr>
          <a:xfrm>
            <a:off x="3531937" y="3504945"/>
            <a:ext cx="339253" cy="339253"/>
            <a:chOff x="2085525" y="4992125"/>
            <a:chExt cx="481825" cy="481825"/>
          </a:xfrm>
        </p:grpSpPr>
        <p:sp>
          <p:nvSpPr>
            <p:cNvPr id="758" name="Google Shape;758;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 name="Google Shape;760;p62"/>
          <p:cNvGrpSpPr/>
          <p:nvPr/>
        </p:nvGrpSpPr>
        <p:grpSpPr>
          <a:xfrm>
            <a:off x="7103329" y="3504945"/>
            <a:ext cx="339253" cy="339253"/>
            <a:chOff x="899850" y="4992125"/>
            <a:chExt cx="481825" cy="481825"/>
          </a:xfrm>
        </p:grpSpPr>
        <p:sp>
          <p:nvSpPr>
            <p:cNvPr id="761" name="Google Shape;761;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 name="Google Shape;762;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 name="Google Shape;763;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 name="Google Shape;764;p62"/>
          <p:cNvGrpSpPr/>
          <p:nvPr/>
        </p:nvGrpSpPr>
        <p:grpSpPr>
          <a:xfrm>
            <a:off x="5317645" y="3504945"/>
            <a:ext cx="339253" cy="339253"/>
            <a:chOff x="1492675" y="4992125"/>
            <a:chExt cx="481825" cy="481825"/>
          </a:xfrm>
        </p:grpSpPr>
        <p:sp>
          <p:nvSpPr>
            <p:cNvPr id="765" name="Google Shape;765;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 name="Google Shape;766;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 name="Google Shape;767;p62"/>
          <p:cNvGrpSpPr/>
          <p:nvPr/>
        </p:nvGrpSpPr>
        <p:grpSpPr>
          <a:xfrm>
            <a:off x="7103329" y="3997885"/>
            <a:ext cx="339253" cy="339253"/>
            <a:chOff x="899850" y="4992125"/>
            <a:chExt cx="481825" cy="481825"/>
          </a:xfrm>
        </p:grpSpPr>
        <p:sp>
          <p:nvSpPr>
            <p:cNvPr id="768" name="Google Shape;768;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 name="Google Shape;771;p62"/>
          <p:cNvGrpSpPr/>
          <p:nvPr/>
        </p:nvGrpSpPr>
        <p:grpSpPr>
          <a:xfrm>
            <a:off x="5317645" y="3997885"/>
            <a:ext cx="339253" cy="339253"/>
            <a:chOff x="1492675" y="4992125"/>
            <a:chExt cx="481825" cy="481825"/>
          </a:xfrm>
        </p:grpSpPr>
        <p:sp>
          <p:nvSpPr>
            <p:cNvPr id="772" name="Google Shape;772;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 name="Google Shape;774;p62"/>
          <p:cNvGrpSpPr/>
          <p:nvPr/>
        </p:nvGrpSpPr>
        <p:grpSpPr>
          <a:xfrm>
            <a:off x="7103329" y="2539805"/>
            <a:ext cx="339253" cy="339253"/>
            <a:chOff x="1492675" y="4992125"/>
            <a:chExt cx="481825" cy="481825"/>
          </a:xfrm>
        </p:grpSpPr>
        <p:sp>
          <p:nvSpPr>
            <p:cNvPr id="775" name="Google Shape;775;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 name="Google Shape;777;p62"/>
          <p:cNvGrpSpPr/>
          <p:nvPr/>
        </p:nvGrpSpPr>
        <p:grpSpPr>
          <a:xfrm>
            <a:off x="5317645" y="3997885"/>
            <a:ext cx="339253" cy="339253"/>
            <a:chOff x="1492675" y="4992125"/>
            <a:chExt cx="481825" cy="481825"/>
          </a:xfrm>
        </p:grpSpPr>
        <p:sp>
          <p:nvSpPr>
            <p:cNvPr id="778" name="Google Shape;778;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 name="Google Shape;780;p62"/>
          <p:cNvGrpSpPr/>
          <p:nvPr/>
        </p:nvGrpSpPr>
        <p:grpSpPr>
          <a:xfrm>
            <a:off x="3531970" y="3997885"/>
            <a:ext cx="339253" cy="339253"/>
            <a:chOff x="1492675" y="4992125"/>
            <a:chExt cx="481825" cy="481825"/>
          </a:xfrm>
        </p:grpSpPr>
        <p:sp>
          <p:nvSpPr>
            <p:cNvPr id="781" name="Google Shape;781;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sp>
        <p:nvSpPr>
          <p:cNvPr id="787" name="Google Shape;787;p63"/>
          <p:cNvSpPr txBox="1"/>
          <p:nvPr>
            <p:ph idx="8"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788" name="Google Shape;788;p63"/>
          <p:cNvSpPr txBox="1"/>
          <p:nvPr>
            <p:ph type="title"/>
          </p:nvPr>
        </p:nvSpPr>
        <p:spPr>
          <a:xfrm>
            <a:off x="1872622" y="16182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89" name="Google Shape;789;p63"/>
          <p:cNvSpPr txBox="1"/>
          <p:nvPr>
            <p:ph idx="1" type="subTitle"/>
          </p:nvPr>
        </p:nvSpPr>
        <p:spPr>
          <a:xfrm>
            <a:off x="1872622" y="20654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90" name="Google Shape;790;p63"/>
          <p:cNvSpPr txBox="1"/>
          <p:nvPr>
            <p:ph idx="2" type="title"/>
          </p:nvPr>
        </p:nvSpPr>
        <p:spPr>
          <a:xfrm>
            <a:off x="5893580" y="16182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791" name="Google Shape;791;p63"/>
          <p:cNvSpPr txBox="1"/>
          <p:nvPr>
            <p:ph idx="3" type="subTitle"/>
          </p:nvPr>
        </p:nvSpPr>
        <p:spPr>
          <a:xfrm>
            <a:off x="5893576" y="20654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composed of hydrogen and helium</a:t>
            </a:r>
            <a:endParaRPr/>
          </a:p>
        </p:txBody>
      </p:sp>
      <p:sp>
        <p:nvSpPr>
          <p:cNvPr id="792" name="Google Shape;792;p63"/>
          <p:cNvSpPr txBox="1"/>
          <p:nvPr>
            <p:ph idx="4" type="title"/>
          </p:nvPr>
        </p:nvSpPr>
        <p:spPr>
          <a:xfrm>
            <a:off x="1872622" y="30516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93" name="Google Shape;793;p63"/>
          <p:cNvSpPr txBox="1"/>
          <p:nvPr>
            <p:ph idx="5" type="subTitle"/>
          </p:nvPr>
        </p:nvSpPr>
        <p:spPr>
          <a:xfrm>
            <a:off x="1872622" y="34988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794" name="Google Shape;794;p63"/>
          <p:cNvSpPr txBox="1"/>
          <p:nvPr>
            <p:ph idx="6" type="title"/>
          </p:nvPr>
        </p:nvSpPr>
        <p:spPr>
          <a:xfrm>
            <a:off x="5893580" y="30516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95" name="Google Shape;795;p63"/>
          <p:cNvSpPr txBox="1"/>
          <p:nvPr>
            <p:ph idx="7" type="subTitle"/>
          </p:nvPr>
        </p:nvSpPr>
        <p:spPr>
          <a:xfrm>
            <a:off x="5893576" y="349885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farthest planet from the Sun</a:t>
            </a:r>
            <a:endParaRPr/>
          </a:p>
        </p:txBody>
      </p:sp>
      <p:sp>
        <p:nvSpPr>
          <p:cNvPr id="796" name="Google Shape;796;p63"/>
          <p:cNvSpPr/>
          <p:nvPr/>
        </p:nvSpPr>
        <p:spPr>
          <a:xfrm>
            <a:off x="5298611" y="1698759"/>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63"/>
          <p:cNvGrpSpPr/>
          <p:nvPr/>
        </p:nvGrpSpPr>
        <p:grpSpPr>
          <a:xfrm>
            <a:off x="1288437" y="3145874"/>
            <a:ext cx="339359" cy="339253"/>
            <a:chOff x="5642475" y="1435075"/>
            <a:chExt cx="481975" cy="481825"/>
          </a:xfrm>
        </p:grpSpPr>
        <p:sp>
          <p:nvSpPr>
            <p:cNvPr id="798" name="Google Shape;798;p6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6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 name="Google Shape;800;p6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 name="Google Shape;801;p63"/>
          <p:cNvGrpSpPr/>
          <p:nvPr/>
        </p:nvGrpSpPr>
        <p:grpSpPr>
          <a:xfrm>
            <a:off x="5298611" y="3132376"/>
            <a:ext cx="366364" cy="366248"/>
            <a:chOff x="-60255350" y="3733825"/>
            <a:chExt cx="316650" cy="316550"/>
          </a:xfrm>
        </p:grpSpPr>
        <p:sp>
          <p:nvSpPr>
            <p:cNvPr id="802" name="Google Shape;802;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63"/>
          <p:cNvGrpSpPr/>
          <p:nvPr/>
        </p:nvGrpSpPr>
        <p:grpSpPr>
          <a:xfrm>
            <a:off x="1272220" y="1697113"/>
            <a:ext cx="371814" cy="369974"/>
            <a:chOff x="-41893475" y="3584850"/>
            <a:chExt cx="318225" cy="316650"/>
          </a:xfrm>
        </p:grpSpPr>
        <p:sp>
          <p:nvSpPr>
            <p:cNvPr id="810" name="Google Shape;810;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4" name="Google Shape;814;p63"/>
          <p:cNvCxnSpPr>
            <a:endCxn id="81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15" name="Google Shape;815;p63"/>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9" name="Shape 819"/>
        <p:cNvGrpSpPr/>
        <p:nvPr/>
      </p:nvGrpSpPr>
      <p:grpSpPr>
        <a:xfrm>
          <a:off x="0" y="0"/>
          <a:ext cx="0" cy="0"/>
          <a:chOff x="0" y="0"/>
          <a:chExt cx="0" cy="0"/>
        </a:xfrm>
      </p:grpSpPr>
      <p:sp>
        <p:nvSpPr>
          <p:cNvPr id="820" name="Google Shape;820;p64"/>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Timing</a:t>
            </a:r>
            <a:endParaRPr b="0"/>
          </a:p>
        </p:txBody>
      </p:sp>
      <p:sp>
        <p:nvSpPr>
          <p:cNvPr id="821" name="Google Shape;821;p64"/>
          <p:cNvSpPr txBox="1"/>
          <p:nvPr/>
        </p:nvSpPr>
        <p:spPr>
          <a:xfrm>
            <a:off x="1049490" y="1414201"/>
            <a:ext cx="14781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Nunito"/>
                <a:ea typeface="Nunito"/>
                <a:cs typeface="Nunito"/>
                <a:sym typeface="Nunito"/>
              </a:rPr>
              <a:t>Jupiter is the biggest planet</a:t>
            </a:r>
            <a:endParaRPr>
              <a:solidFill>
                <a:schemeClr val="dk1"/>
              </a:solidFill>
              <a:latin typeface="Nunito"/>
              <a:ea typeface="Nunito"/>
              <a:cs typeface="Nunito"/>
              <a:sym typeface="Nunito"/>
            </a:endParaRPr>
          </a:p>
        </p:txBody>
      </p:sp>
      <p:sp>
        <p:nvSpPr>
          <p:cNvPr id="822" name="Google Shape;822;p64"/>
          <p:cNvSpPr txBox="1"/>
          <p:nvPr/>
        </p:nvSpPr>
        <p:spPr>
          <a:xfrm>
            <a:off x="3832950" y="1414201"/>
            <a:ext cx="14781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Nunito"/>
                <a:ea typeface="Nunito"/>
                <a:cs typeface="Nunito"/>
                <a:sym typeface="Nunito"/>
              </a:rPr>
              <a:t>Saturn is the ringed planet</a:t>
            </a:r>
            <a:endParaRPr>
              <a:solidFill>
                <a:schemeClr val="dk1"/>
              </a:solidFill>
              <a:latin typeface="Nunito"/>
              <a:ea typeface="Nunito"/>
              <a:cs typeface="Nunito"/>
              <a:sym typeface="Nunito"/>
            </a:endParaRPr>
          </a:p>
        </p:txBody>
      </p:sp>
      <p:sp>
        <p:nvSpPr>
          <p:cNvPr id="823" name="Google Shape;823;p64"/>
          <p:cNvSpPr txBox="1"/>
          <p:nvPr/>
        </p:nvSpPr>
        <p:spPr>
          <a:xfrm>
            <a:off x="6544460" y="1414201"/>
            <a:ext cx="14781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Nunito"/>
                <a:ea typeface="Nunito"/>
                <a:cs typeface="Nunito"/>
                <a:sym typeface="Nunito"/>
              </a:rPr>
              <a:t>Mars is a very cold place</a:t>
            </a:r>
            <a:endParaRPr>
              <a:solidFill>
                <a:schemeClr val="dk1"/>
              </a:solidFill>
              <a:latin typeface="Nunito"/>
              <a:ea typeface="Nunito"/>
              <a:cs typeface="Nunito"/>
              <a:sym typeface="Nunito"/>
            </a:endParaRPr>
          </a:p>
        </p:txBody>
      </p:sp>
      <p:sp>
        <p:nvSpPr>
          <p:cNvPr id="824" name="Google Shape;824;p64"/>
          <p:cNvSpPr txBox="1"/>
          <p:nvPr/>
        </p:nvSpPr>
        <p:spPr>
          <a:xfrm>
            <a:off x="1141890" y="1928366"/>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1</a:t>
            </a:r>
            <a:endParaRPr sz="2400">
              <a:solidFill>
                <a:schemeClr val="dk1"/>
              </a:solidFill>
              <a:latin typeface="Abril Fatface"/>
              <a:ea typeface="Abril Fatface"/>
              <a:cs typeface="Abril Fatface"/>
              <a:sym typeface="Abril Fatface"/>
            </a:endParaRPr>
          </a:p>
        </p:txBody>
      </p:sp>
      <p:sp>
        <p:nvSpPr>
          <p:cNvPr id="825" name="Google Shape;825;p64"/>
          <p:cNvSpPr txBox="1"/>
          <p:nvPr/>
        </p:nvSpPr>
        <p:spPr>
          <a:xfrm>
            <a:off x="3925350" y="1928366"/>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2</a:t>
            </a:r>
            <a:endParaRPr sz="2400">
              <a:solidFill>
                <a:schemeClr val="dk1"/>
              </a:solidFill>
              <a:latin typeface="Abril Fatface"/>
              <a:ea typeface="Abril Fatface"/>
              <a:cs typeface="Abril Fatface"/>
              <a:sym typeface="Abril Fatface"/>
            </a:endParaRPr>
          </a:p>
        </p:txBody>
      </p:sp>
      <p:sp>
        <p:nvSpPr>
          <p:cNvPr id="826" name="Google Shape;826;p64"/>
          <p:cNvSpPr txBox="1"/>
          <p:nvPr/>
        </p:nvSpPr>
        <p:spPr>
          <a:xfrm>
            <a:off x="6636860" y="1928366"/>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3</a:t>
            </a:r>
            <a:endParaRPr sz="2400">
              <a:solidFill>
                <a:schemeClr val="dk1"/>
              </a:solidFill>
              <a:latin typeface="Abril Fatface"/>
              <a:ea typeface="Abril Fatface"/>
              <a:cs typeface="Abril Fatface"/>
              <a:sym typeface="Abril Fatface"/>
            </a:endParaRPr>
          </a:p>
        </p:txBody>
      </p:sp>
      <p:sp>
        <p:nvSpPr>
          <p:cNvPr id="827" name="Google Shape;827;p64"/>
          <p:cNvSpPr txBox="1"/>
          <p:nvPr/>
        </p:nvSpPr>
        <p:spPr>
          <a:xfrm>
            <a:off x="872399" y="3787875"/>
            <a:ext cx="18324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Nunito"/>
                <a:ea typeface="Nunito"/>
                <a:cs typeface="Nunito"/>
                <a:sym typeface="Nunito"/>
              </a:rPr>
              <a:t>Mercury is the smallest planet</a:t>
            </a:r>
            <a:endParaRPr>
              <a:solidFill>
                <a:schemeClr val="dk1"/>
              </a:solidFill>
              <a:latin typeface="Nunito"/>
              <a:ea typeface="Nunito"/>
              <a:cs typeface="Nunito"/>
              <a:sym typeface="Nunito"/>
            </a:endParaRPr>
          </a:p>
        </p:txBody>
      </p:sp>
      <p:sp>
        <p:nvSpPr>
          <p:cNvPr id="828" name="Google Shape;828;p64"/>
          <p:cNvSpPr txBox="1"/>
          <p:nvPr/>
        </p:nvSpPr>
        <p:spPr>
          <a:xfrm>
            <a:off x="3832950" y="3787875"/>
            <a:ext cx="14781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Nunito"/>
                <a:ea typeface="Nunito"/>
                <a:cs typeface="Nunito"/>
                <a:sym typeface="Nunito"/>
              </a:rPr>
              <a:t>We all live on planet Earth</a:t>
            </a:r>
            <a:endParaRPr>
              <a:solidFill>
                <a:schemeClr val="dk1"/>
              </a:solidFill>
              <a:latin typeface="Nunito"/>
              <a:ea typeface="Nunito"/>
              <a:cs typeface="Nunito"/>
              <a:sym typeface="Nunito"/>
            </a:endParaRPr>
          </a:p>
        </p:txBody>
      </p:sp>
      <p:sp>
        <p:nvSpPr>
          <p:cNvPr id="829" name="Google Shape;829;p64"/>
          <p:cNvSpPr txBox="1"/>
          <p:nvPr/>
        </p:nvSpPr>
        <p:spPr>
          <a:xfrm>
            <a:off x="6544450" y="3787875"/>
            <a:ext cx="14901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Venus has a beautiful name</a:t>
            </a:r>
            <a:endParaRPr>
              <a:solidFill>
                <a:schemeClr val="dk1"/>
              </a:solidFill>
              <a:latin typeface="Nunito"/>
              <a:ea typeface="Nunito"/>
              <a:cs typeface="Nunito"/>
              <a:sym typeface="Nunito"/>
            </a:endParaRPr>
          </a:p>
          <a:p>
            <a:pPr indent="0" lvl="0" marL="0" rtl="0" algn="ctr">
              <a:spcBef>
                <a:spcPts val="1600"/>
              </a:spcBef>
              <a:spcAft>
                <a:spcPts val="1600"/>
              </a:spcAft>
              <a:buNone/>
            </a:pPr>
            <a:r>
              <a:t/>
            </a:r>
            <a:endParaRPr>
              <a:solidFill>
                <a:schemeClr val="dk1"/>
              </a:solidFill>
              <a:latin typeface="Nunito"/>
              <a:ea typeface="Nunito"/>
              <a:cs typeface="Nunito"/>
              <a:sym typeface="Nunito"/>
            </a:endParaRPr>
          </a:p>
        </p:txBody>
      </p:sp>
      <p:sp>
        <p:nvSpPr>
          <p:cNvPr id="830" name="Google Shape;830;p64"/>
          <p:cNvSpPr txBox="1"/>
          <p:nvPr/>
        </p:nvSpPr>
        <p:spPr>
          <a:xfrm>
            <a:off x="1141890" y="3338747"/>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6</a:t>
            </a:r>
            <a:endParaRPr sz="2400">
              <a:solidFill>
                <a:schemeClr val="dk1"/>
              </a:solidFill>
              <a:latin typeface="Abril Fatface"/>
              <a:ea typeface="Abril Fatface"/>
              <a:cs typeface="Abril Fatface"/>
              <a:sym typeface="Abril Fatface"/>
            </a:endParaRPr>
          </a:p>
        </p:txBody>
      </p:sp>
      <p:sp>
        <p:nvSpPr>
          <p:cNvPr id="831" name="Google Shape;831;p64"/>
          <p:cNvSpPr txBox="1"/>
          <p:nvPr/>
        </p:nvSpPr>
        <p:spPr>
          <a:xfrm>
            <a:off x="3925350" y="3338747"/>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5</a:t>
            </a:r>
            <a:endParaRPr sz="2400">
              <a:solidFill>
                <a:schemeClr val="dk1"/>
              </a:solidFill>
              <a:latin typeface="Abril Fatface"/>
              <a:ea typeface="Abril Fatface"/>
              <a:cs typeface="Abril Fatface"/>
              <a:sym typeface="Abril Fatface"/>
            </a:endParaRPr>
          </a:p>
        </p:txBody>
      </p:sp>
      <p:sp>
        <p:nvSpPr>
          <p:cNvPr id="832" name="Google Shape;832;p64"/>
          <p:cNvSpPr txBox="1"/>
          <p:nvPr/>
        </p:nvSpPr>
        <p:spPr>
          <a:xfrm>
            <a:off x="6636860" y="3338747"/>
            <a:ext cx="1293300" cy="526800"/>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Phase 4</a:t>
            </a:r>
            <a:endParaRPr sz="2400">
              <a:solidFill>
                <a:schemeClr val="dk1"/>
              </a:solidFill>
              <a:latin typeface="Abril Fatface"/>
              <a:ea typeface="Abril Fatface"/>
              <a:cs typeface="Abril Fatface"/>
              <a:sym typeface="Abril Fatface"/>
            </a:endParaRPr>
          </a:p>
        </p:txBody>
      </p:sp>
      <p:cxnSp>
        <p:nvCxnSpPr>
          <p:cNvPr id="833" name="Google Shape;833;p64"/>
          <p:cNvCxnSpPr>
            <a:stCxn id="824" idx="3"/>
            <a:endCxn id="825" idx="1"/>
          </p:cNvCxnSpPr>
          <p:nvPr/>
        </p:nvCxnSpPr>
        <p:spPr>
          <a:xfrm>
            <a:off x="2435190" y="2191766"/>
            <a:ext cx="1490100" cy="0"/>
          </a:xfrm>
          <a:prstGeom prst="straightConnector1">
            <a:avLst/>
          </a:prstGeom>
          <a:noFill/>
          <a:ln cap="flat" cmpd="sng" w="19050">
            <a:solidFill>
              <a:schemeClr val="dk1"/>
            </a:solidFill>
            <a:prstDash val="solid"/>
            <a:round/>
            <a:headEnd len="med" w="med" type="none"/>
            <a:tailEnd len="med" w="med" type="none"/>
          </a:ln>
        </p:spPr>
      </p:cxnSp>
      <p:cxnSp>
        <p:nvCxnSpPr>
          <p:cNvPr id="834" name="Google Shape;834;p64"/>
          <p:cNvCxnSpPr>
            <a:stCxn id="825" idx="3"/>
            <a:endCxn id="826" idx="1"/>
          </p:cNvCxnSpPr>
          <p:nvPr/>
        </p:nvCxnSpPr>
        <p:spPr>
          <a:xfrm>
            <a:off x="5218650" y="2191766"/>
            <a:ext cx="1418100" cy="0"/>
          </a:xfrm>
          <a:prstGeom prst="straightConnector1">
            <a:avLst/>
          </a:prstGeom>
          <a:noFill/>
          <a:ln cap="flat" cmpd="sng" w="19050">
            <a:solidFill>
              <a:schemeClr val="dk1"/>
            </a:solidFill>
            <a:prstDash val="solid"/>
            <a:round/>
            <a:headEnd len="med" w="med" type="none"/>
            <a:tailEnd len="med" w="med" type="none"/>
          </a:ln>
        </p:spPr>
      </p:cxnSp>
      <p:cxnSp>
        <p:nvCxnSpPr>
          <p:cNvPr id="835" name="Google Shape;835;p64"/>
          <p:cNvCxnSpPr>
            <a:stCxn id="826" idx="2"/>
            <a:endCxn id="832" idx="0"/>
          </p:cNvCxnSpPr>
          <p:nvPr/>
        </p:nvCxnSpPr>
        <p:spPr>
          <a:xfrm>
            <a:off x="7283510" y="2455166"/>
            <a:ext cx="0" cy="883500"/>
          </a:xfrm>
          <a:prstGeom prst="straightConnector1">
            <a:avLst/>
          </a:prstGeom>
          <a:noFill/>
          <a:ln cap="flat" cmpd="sng" w="19050">
            <a:solidFill>
              <a:schemeClr val="dk1"/>
            </a:solidFill>
            <a:prstDash val="solid"/>
            <a:round/>
            <a:headEnd len="med" w="med" type="none"/>
            <a:tailEnd len="med" w="med" type="none"/>
          </a:ln>
        </p:spPr>
      </p:cxnSp>
      <p:cxnSp>
        <p:nvCxnSpPr>
          <p:cNvPr id="836" name="Google Shape;836;p64"/>
          <p:cNvCxnSpPr>
            <a:stCxn id="832" idx="1"/>
            <a:endCxn id="831" idx="3"/>
          </p:cNvCxnSpPr>
          <p:nvPr/>
        </p:nvCxnSpPr>
        <p:spPr>
          <a:xfrm rot="10800000">
            <a:off x="5218760" y="3602147"/>
            <a:ext cx="1418100" cy="0"/>
          </a:xfrm>
          <a:prstGeom prst="straightConnector1">
            <a:avLst/>
          </a:prstGeom>
          <a:noFill/>
          <a:ln cap="flat" cmpd="sng" w="19050">
            <a:solidFill>
              <a:schemeClr val="dk1"/>
            </a:solidFill>
            <a:prstDash val="solid"/>
            <a:round/>
            <a:headEnd len="med" w="med" type="none"/>
            <a:tailEnd len="med" w="med" type="none"/>
          </a:ln>
        </p:spPr>
      </p:cxnSp>
      <p:cxnSp>
        <p:nvCxnSpPr>
          <p:cNvPr id="837" name="Google Shape;837;p64"/>
          <p:cNvCxnSpPr>
            <a:stCxn id="831" idx="1"/>
            <a:endCxn id="830" idx="3"/>
          </p:cNvCxnSpPr>
          <p:nvPr/>
        </p:nvCxnSpPr>
        <p:spPr>
          <a:xfrm rot="10800000">
            <a:off x="2435250" y="3602147"/>
            <a:ext cx="1490100" cy="0"/>
          </a:xfrm>
          <a:prstGeom prst="straightConnector1">
            <a:avLst/>
          </a:prstGeom>
          <a:noFill/>
          <a:ln cap="flat" cmpd="sng" w="19050">
            <a:solidFill>
              <a:schemeClr val="dk1"/>
            </a:solidFill>
            <a:prstDash val="solid"/>
            <a:round/>
            <a:headEnd len="med" w="med" type="none"/>
            <a:tailEnd len="med" w="med" type="none"/>
          </a:ln>
        </p:spPr>
      </p:cxnSp>
      <p:cxnSp>
        <p:nvCxnSpPr>
          <p:cNvPr id="838" name="Google Shape;838;p64"/>
          <p:cNvCxnSpPr>
            <a:endCxn id="839"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39" name="Google Shape;839;p64"/>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3" name="Shape 843"/>
        <p:cNvGrpSpPr/>
        <p:nvPr/>
      </p:nvGrpSpPr>
      <p:grpSpPr>
        <a:xfrm>
          <a:off x="0" y="0"/>
          <a:ext cx="0" cy="0"/>
          <a:chOff x="0" y="0"/>
          <a:chExt cx="0" cy="0"/>
        </a:xfrm>
      </p:grpSpPr>
      <p:cxnSp>
        <p:nvCxnSpPr>
          <p:cNvPr id="844" name="Google Shape;844;p65"/>
          <p:cNvCxnSpPr>
            <a:endCxn id="84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45" name="Google Shape;845;p65"/>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846" name="Google Shape;846;p65"/>
          <p:cNvSpPr txBox="1"/>
          <p:nvPr>
            <p:ph type="title"/>
          </p:nvPr>
        </p:nvSpPr>
        <p:spPr>
          <a:xfrm>
            <a:off x="4572000" y="1303638"/>
            <a:ext cx="3293700" cy="208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847" name="Google Shape;847;p65"/>
          <p:cNvSpPr txBox="1"/>
          <p:nvPr>
            <p:ph idx="1" type="subTitle"/>
          </p:nvPr>
        </p:nvSpPr>
        <p:spPr>
          <a:xfrm>
            <a:off x="4572000" y="3292363"/>
            <a:ext cx="3491400" cy="10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848" name="Google Shape;848;p65"/>
          <p:cNvPicPr preferRelativeResize="0"/>
          <p:nvPr/>
        </p:nvPicPr>
        <p:blipFill rotWithShape="1">
          <a:blip r:embed="rId3">
            <a:alphaModFix/>
          </a:blip>
          <a:srcRect b="0" l="16199" r="5276" t="0"/>
          <a:stretch/>
        </p:blipFill>
        <p:spPr>
          <a:xfrm>
            <a:off x="713100" y="1090075"/>
            <a:ext cx="3491400" cy="29633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52" name="Shape 852"/>
        <p:cNvGrpSpPr/>
        <p:nvPr/>
      </p:nvGrpSpPr>
      <p:grpSpPr>
        <a:xfrm>
          <a:off x="0" y="0"/>
          <a:ext cx="0" cy="0"/>
          <a:chOff x="0" y="0"/>
          <a:chExt cx="0" cy="0"/>
        </a:xfrm>
      </p:grpSpPr>
      <p:cxnSp>
        <p:nvCxnSpPr>
          <p:cNvPr id="853" name="Google Shape;853;p66"/>
          <p:cNvCxnSpPr>
            <a:endCxn id="85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54" name="Google Shape;854;p66"/>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855" name="Google Shape;855;p66"/>
          <p:cNvSpPr txBox="1"/>
          <p:nvPr>
            <p:ph type="title"/>
          </p:nvPr>
        </p:nvSpPr>
        <p:spPr>
          <a:xfrm>
            <a:off x="3245625" y="1913850"/>
            <a:ext cx="5050500" cy="131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67"/>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Predicted growth</a:t>
            </a:r>
            <a:endParaRPr b="0">
              <a:solidFill>
                <a:srgbClr val="D9D9D9"/>
              </a:solidFill>
            </a:endParaRPr>
          </a:p>
        </p:txBody>
      </p:sp>
      <p:sp>
        <p:nvSpPr>
          <p:cNvPr id="861" name="Google Shape;861;p67"/>
          <p:cNvSpPr txBox="1"/>
          <p:nvPr>
            <p:ph idx="4294967295" type="subTitle"/>
          </p:nvPr>
        </p:nvSpPr>
        <p:spPr>
          <a:xfrm>
            <a:off x="714225" y="424200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cxnSp>
        <p:nvCxnSpPr>
          <p:cNvPr id="862" name="Google Shape;862;p67"/>
          <p:cNvCxnSpPr>
            <a:endCxn id="863"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63" name="Google Shape;863;p67"/>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pic>
        <p:nvPicPr>
          <p:cNvPr id="864" name="Google Shape;864;p67" title="Chart">
            <a:hlinkClick r:id="rId4"/>
          </p:cNvPr>
          <p:cNvPicPr preferRelativeResize="0"/>
          <p:nvPr/>
        </p:nvPicPr>
        <p:blipFill>
          <a:blip r:embed="rId5">
            <a:alphaModFix/>
          </a:blip>
          <a:stretch>
            <a:fillRect/>
          </a:stretch>
        </p:blipFill>
        <p:spPr>
          <a:xfrm>
            <a:off x="699982" y="1378262"/>
            <a:ext cx="4599744" cy="2844175"/>
          </a:xfrm>
          <a:prstGeom prst="rect">
            <a:avLst/>
          </a:prstGeom>
          <a:noFill/>
          <a:ln>
            <a:noFill/>
          </a:ln>
        </p:spPr>
      </p:pic>
      <p:sp>
        <p:nvSpPr>
          <p:cNvPr id="865" name="Google Shape;865;p67"/>
          <p:cNvSpPr txBox="1"/>
          <p:nvPr/>
        </p:nvSpPr>
        <p:spPr>
          <a:xfrm>
            <a:off x="6229025" y="1791458"/>
            <a:ext cx="18156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bril Fatface"/>
                <a:ea typeface="Abril Fatface"/>
                <a:cs typeface="Abril Fatface"/>
                <a:sym typeface="Abril Fatface"/>
              </a:rPr>
              <a:t>+1K</a:t>
            </a:r>
            <a:endParaRPr sz="2400">
              <a:solidFill>
                <a:schemeClr val="dk1"/>
              </a:solidFill>
              <a:latin typeface="Abril Fatface"/>
              <a:ea typeface="Abril Fatface"/>
              <a:cs typeface="Abril Fatface"/>
              <a:sym typeface="Abril Fatface"/>
            </a:endParaRPr>
          </a:p>
        </p:txBody>
      </p:sp>
      <p:sp>
        <p:nvSpPr>
          <p:cNvPr id="866" name="Google Shape;866;p67"/>
          <p:cNvSpPr txBox="1"/>
          <p:nvPr/>
        </p:nvSpPr>
        <p:spPr>
          <a:xfrm>
            <a:off x="6229025" y="3057985"/>
            <a:ext cx="18156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bril Fatface"/>
                <a:ea typeface="Abril Fatface"/>
                <a:cs typeface="Abril Fatface"/>
                <a:sym typeface="Abril Fatface"/>
              </a:rPr>
              <a:t>+2,500</a:t>
            </a:r>
            <a:endParaRPr sz="2400">
              <a:solidFill>
                <a:schemeClr val="dk1"/>
              </a:solidFill>
              <a:latin typeface="Abril Fatface"/>
              <a:ea typeface="Abril Fatface"/>
              <a:cs typeface="Abril Fatface"/>
              <a:sym typeface="Abril Fatface"/>
            </a:endParaRPr>
          </a:p>
        </p:txBody>
      </p:sp>
      <p:sp>
        <p:nvSpPr>
          <p:cNvPr id="867" name="Google Shape;867;p67"/>
          <p:cNvSpPr txBox="1"/>
          <p:nvPr/>
        </p:nvSpPr>
        <p:spPr>
          <a:xfrm>
            <a:off x="6229025" y="2156350"/>
            <a:ext cx="20397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Increase in downloads</a:t>
            </a:r>
            <a:r>
              <a:rPr lang="en">
                <a:solidFill>
                  <a:schemeClr val="dk1"/>
                </a:solidFill>
                <a:latin typeface="Nunito"/>
                <a:ea typeface="Nunito"/>
                <a:cs typeface="Nunito"/>
                <a:sym typeface="Nunito"/>
              </a:rPr>
              <a:t> 2020-2024</a:t>
            </a:r>
            <a:endParaRPr>
              <a:solidFill>
                <a:schemeClr val="dk1"/>
              </a:solidFill>
              <a:latin typeface="Nunito"/>
              <a:ea typeface="Nunito"/>
              <a:cs typeface="Nunito"/>
              <a:sym typeface="Nunito"/>
            </a:endParaRPr>
          </a:p>
        </p:txBody>
      </p:sp>
      <p:sp>
        <p:nvSpPr>
          <p:cNvPr id="868" name="Google Shape;868;p67"/>
          <p:cNvSpPr txBox="1"/>
          <p:nvPr/>
        </p:nvSpPr>
        <p:spPr>
          <a:xfrm>
            <a:off x="6229025" y="3417750"/>
            <a:ext cx="20397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Increase in u</a:t>
            </a:r>
            <a:r>
              <a:rPr lang="en">
                <a:solidFill>
                  <a:schemeClr val="dk1"/>
                </a:solidFill>
                <a:latin typeface="Nunito"/>
                <a:ea typeface="Nunito"/>
                <a:cs typeface="Nunito"/>
                <a:sym typeface="Nunito"/>
              </a:rPr>
              <a:t>ser loyalty 2020-2024</a:t>
            </a:r>
            <a:endParaRPr>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2" name="Shape 872"/>
        <p:cNvGrpSpPr/>
        <p:nvPr/>
      </p:nvGrpSpPr>
      <p:grpSpPr>
        <a:xfrm>
          <a:off x="0" y="0"/>
          <a:ext cx="0" cy="0"/>
          <a:chOff x="0" y="0"/>
          <a:chExt cx="0" cy="0"/>
        </a:xfrm>
      </p:grpSpPr>
      <p:sp>
        <p:nvSpPr>
          <p:cNvPr id="873" name="Google Shape;873;p68"/>
          <p:cNvSpPr txBox="1"/>
          <p:nvPr>
            <p:ph type="title"/>
          </p:nvPr>
        </p:nvSpPr>
        <p:spPr>
          <a:xfrm>
            <a:off x="1284000" y="1387300"/>
            <a:ext cx="6576000" cy="21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874" name="Google Shape;874;p68"/>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875" name="Google Shape;875;p68"/>
          <p:cNvCxnSpPr>
            <a:endCxn id="876"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76" name="Google Shape;876;p68"/>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69"/>
          <p:cNvSpPr txBox="1"/>
          <p:nvPr>
            <p:ph type="title"/>
          </p:nvPr>
        </p:nvSpPr>
        <p:spPr>
          <a:xfrm>
            <a:off x="2223600" y="670225"/>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882" name="Google Shape;882;p69"/>
          <p:cNvSpPr txBox="1"/>
          <p:nvPr>
            <p:ph idx="1" type="subTitle"/>
          </p:nvPr>
        </p:nvSpPr>
        <p:spPr>
          <a:xfrm>
            <a:off x="2223600" y="1234825"/>
            <a:ext cx="4696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a:t>
            </a:r>
            <a:r>
              <a:rPr lang="en"/>
              <a:t> rotation period</a:t>
            </a:r>
            <a:endParaRPr/>
          </a:p>
        </p:txBody>
      </p:sp>
      <p:sp>
        <p:nvSpPr>
          <p:cNvPr id="883" name="Google Shape;883;p69"/>
          <p:cNvSpPr txBox="1"/>
          <p:nvPr>
            <p:ph idx="2" type="title"/>
          </p:nvPr>
        </p:nvSpPr>
        <p:spPr>
          <a:xfrm>
            <a:off x="2223600" y="1954311"/>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884" name="Google Shape;884;p69"/>
          <p:cNvSpPr txBox="1"/>
          <p:nvPr>
            <p:ph idx="3" type="subTitle"/>
          </p:nvPr>
        </p:nvSpPr>
        <p:spPr>
          <a:xfrm>
            <a:off x="2223600" y="2554644"/>
            <a:ext cx="4696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885" name="Google Shape;885;p69"/>
          <p:cNvSpPr txBox="1"/>
          <p:nvPr>
            <p:ph idx="4" type="title"/>
          </p:nvPr>
        </p:nvSpPr>
        <p:spPr>
          <a:xfrm>
            <a:off x="2223600" y="3265638"/>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886" name="Google Shape;886;p69"/>
          <p:cNvSpPr txBox="1"/>
          <p:nvPr>
            <p:ph idx="5" type="subTitle"/>
          </p:nvPr>
        </p:nvSpPr>
        <p:spPr>
          <a:xfrm>
            <a:off x="2223600" y="3874463"/>
            <a:ext cx="4696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cxnSp>
        <p:nvCxnSpPr>
          <p:cNvPr id="887" name="Google Shape;887;p69"/>
          <p:cNvCxnSpPr>
            <a:endCxn id="888"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88" name="Google Shape;888;p69"/>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2" name="Shape 892"/>
        <p:cNvGrpSpPr/>
        <p:nvPr/>
      </p:nvGrpSpPr>
      <p:grpSpPr>
        <a:xfrm>
          <a:off x="0" y="0"/>
          <a:ext cx="0" cy="0"/>
          <a:chOff x="0" y="0"/>
          <a:chExt cx="0" cy="0"/>
        </a:xfrm>
      </p:grpSpPr>
      <p:sp>
        <p:nvSpPr>
          <p:cNvPr id="893" name="Google Shape;893;p70"/>
          <p:cNvSpPr txBox="1"/>
          <p:nvPr>
            <p:ph type="title"/>
          </p:nvPr>
        </p:nvSpPr>
        <p:spPr>
          <a:xfrm>
            <a:off x="1896900" y="1307100"/>
            <a:ext cx="65340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a:t>
            </a:r>
            <a:r>
              <a:rPr lang="en"/>
              <a:t>wesome words</a:t>
            </a:r>
            <a:endParaRPr/>
          </a:p>
        </p:txBody>
      </p:sp>
      <p:cxnSp>
        <p:nvCxnSpPr>
          <p:cNvPr id="894" name="Google Shape;894;p70"/>
          <p:cNvCxnSpPr>
            <a:endCxn id="895"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895" name="Google Shape;895;p70"/>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 name="Shape 899"/>
        <p:cNvGrpSpPr/>
        <p:nvPr/>
      </p:nvGrpSpPr>
      <p:grpSpPr>
        <a:xfrm>
          <a:off x="0" y="0"/>
          <a:ext cx="0" cy="0"/>
          <a:chOff x="0" y="0"/>
          <a:chExt cx="0" cy="0"/>
        </a:xfrm>
      </p:grpSpPr>
      <p:cxnSp>
        <p:nvCxnSpPr>
          <p:cNvPr id="900" name="Google Shape;900;p71"/>
          <p:cNvCxnSpPr>
            <a:endCxn id="90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901" name="Google Shape;901;p71"/>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
        <p:nvSpPr>
          <p:cNvPr id="902" name="Google Shape;902;p71"/>
          <p:cNvSpPr txBox="1"/>
          <p:nvPr>
            <p:ph idx="1" type="body"/>
          </p:nvPr>
        </p:nvSpPr>
        <p:spPr>
          <a:xfrm>
            <a:off x="719900" y="1533450"/>
            <a:ext cx="7704000" cy="30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an assortment of alternative resources whose style fits that of this template</a:t>
            </a:r>
            <a:endParaRPr>
              <a:solidFill>
                <a:schemeClr val="dk1"/>
              </a:solidFill>
            </a:endParaRPr>
          </a:p>
          <a:p>
            <a:pPr indent="0" lvl="0" marL="0" rtl="0" algn="l">
              <a:spcBef>
                <a:spcPts val="0"/>
              </a:spcBef>
              <a:spcAft>
                <a:spcPts val="0"/>
              </a:spcAft>
              <a:buNone/>
            </a:pPr>
            <a:r>
              <a:rPr lang="en" sz="2500">
                <a:solidFill>
                  <a:schemeClr val="dk1"/>
                </a:solidFill>
                <a:latin typeface="Abril Fatface"/>
                <a:ea typeface="Abril Fatface"/>
                <a:cs typeface="Abril Fatface"/>
                <a:sym typeface="Abril Fatface"/>
              </a:rPr>
              <a:t>Photos</a:t>
            </a:r>
            <a:endParaRPr sz="2500">
              <a:solidFill>
                <a:schemeClr val="dk1"/>
              </a:solidFill>
              <a:latin typeface="Abril Fatface"/>
              <a:ea typeface="Abril Fatface"/>
              <a:cs typeface="Abril Fatface"/>
              <a:sym typeface="Abril Fatface"/>
            </a:endParaRPr>
          </a:p>
          <a:p>
            <a:pPr indent="-317500" lvl="0" marL="457200" rtl="0" algn="l">
              <a:spcBef>
                <a:spcPts val="1000"/>
              </a:spcBef>
              <a:spcAft>
                <a:spcPts val="0"/>
              </a:spcAft>
              <a:buSzPts val="1400"/>
              <a:buChar char="●"/>
            </a:pPr>
            <a:r>
              <a:rPr lang="en">
                <a:solidFill>
                  <a:schemeClr val="hlink"/>
                </a:solidFill>
                <a:uFill>
                  <a:noFill/>
                </a:uFill>
                <a:hlinkClick r:id="rId3"/>
              </a:rPr>
              <a:t>Portrait young businesswoman with tablet</a:t>
            </a:r>
            <a:endParaRPr/>
          </a:p>
          <a:p>
            <a:pPr indent="-317500" lvl="0" marL="457200" rtl="0" algn="l">
              <a:spcBef>
                <a:spcPts val="0"/>
              </a:spcBef>
              <a:spcAft>
                <a:spcPts val="0"/>
              </a:spcAft>
              <a:buSzPts val="1400"/>
              <a:buChar char="●"/>
            </a:pPr>
            <a:r>
              <a:rPr lang="en">
                <a:solidFill>
                  <a:schemeClr val="hlink"/>
                </a:solidFill>
                <a:uFill>
                  <a:noFill/>
                </a:uFill>
                <a:hlinkClick r:id="rId4"/>
              </a:rPr>
              <a:t>Coworkers having a work meeting at the office</a:t>
            </a:r>
            <a:endParaRPr/>
          </a:p>
          <a:p>
            <a:pPr indent="-317500" lvl="0" marL="457200" rtl="0" algn="l">
              <a:spcBef>
                <a:spcPts val="0"/>
              </a:spcBef>
              <a:spcAft>
                <a:spcPts val="0"/>
              </a:spcAft>
              <a:buSzPts val="1400"/>
              <a:buChar char="●"/>
            </a:pPr>
            <a:r>
              <a:rPr lang="en">
                <a:solidFill>
                  <a:schemeClr val="hlink"/>
                </a:solidFill>
                <a:uFill>
                  <a:noFill/>
                </a:uFill>
                <a:hlinkClick r:id="rId5"/>
              </a:rPr>
              <a:t>Side view man doing a presentation during a meeting</a:t>
            </a:r>
            <a:endParaRPr/>
          </a:p>
          <a:p>
            <a:pPr indent="-317500" lvl="0" marL="457200" rtl="0" algn="l">
              <a:spcBef>
                <a:spcPts val="0"/>
              </a:spcBef>
              <a:spcAft>
                <a:spcPts val="0"/>
              </a:spcAft>
              <a:buSzPts val="1400"/>
              <a:buChar char="●"/>
            </a:pPr>
            <a:r>
              <a:rPr lang="en">
                <a:solidFill>
                  <a:schemeClr val="hlink"/>
                </a:solidFill>
                <a:uFill>
                  <a:noFill/>
                </a:uFill>
                <a:hlinkClick r:id="rId6"/>
              </a:rPr>
              <a:t>Men analyzing a graph together at work</a:t>
            </a:r>
            <a:endParaRPr/>
          </a:p>
          <a:p>
            <a:pPr indent="-317500" lvl="0" marL="457200" rtl="0" algn="l">
              <a:spcBef>
                <a:spcPts val="0"/>
              </a:spcBef>
              <a:spcAft>
                <a:spcPts val="0"/>
              </a:spcAft>
              <a:buSzPts val="1400"/>
              <a:buChar char="●"/>
            </a:pPr>
            <a:r>
              <a:rPr lang="en">
                <a:solidFill>
                  <a:schemeClr val="hlink"/>
                </a:solidFill>
                <a:uFill>
                  <a:noFill/>
                </a:uFill>
                <a:hlinkClick r:id="rId7"/>
              </a:rPr>
              <a:t>Employees in business meeting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business woman with post its</a:t>
            </a:r>
            <a:endParaRPr/>
          </a:p>
          <a:p>
            <a:pPr indent="-317500" lvl="0" marL="457200" rtl="0" algn="l">
              <a:spcBef>
                <a:spcPts val="0"/>
              </a:spcBef>
              <a:spcAft>
                <a:spcPts val="0"/>
              </a:spcAft>
              <a:buSzPts val="1400"/>
              <a:buChar char="●"/>
            </a:pPr>
            <a:r>
              <a:rPr lang="en">
                <a:solidFill>
                  <a:schemeClr val="hlink"/>
                </a:solidFill>
                <a:uFill>
                  <a:noFill/>
                </a:uFill>
                <a:hlinkClick r:id="rId9"/>
              </a:rPr>
              <a:t>Man having a videocall for work</a:t>
            </a:r>
            <a:endParaRPr/>
          </a:p>
          <a:p>
            <a:pPr indent="-317500" lvl="0" marL="457200" rtl="0" algn="l">
              <a:spcBef>
                <a:spcPts val="0"/>
              </a:spcBef>
              <a:spcAft>
                <a:spcPts val="0"/>
              </a:spcAft>
              <a:buSzPts val="1400"/>
              <a:buChar char="●"/>
            </a:pPr>
            <a:r>
              <a:rPr lang="en">
                <a:solidFill>
                  <a:schemeClr val="hlink"/>
                </a:solidFill>
                <a:uFill>
                  <a:noFill/>
                </a:uFill>
                <a:hlinkClick r:id="rId10"/>
              </a:rPr>
              <a:t>Businesswoman having an online meeting</a:t>
            </a:r>
            <a:endParaRPr/>
          </a:p>
        </p:txBody>
      </p:sp>
      <p:sp>
        <p:nvSpPr>
          <p:cNvPr id="903" name="Google Shape;903;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idx="4294967295" type="subTitle"/>
          </p:nvPr>
        </p:nvSpPr>
        <p:spPr>
          <a:xfrm>
            <a:off x="1139850" y="2846975"/>
            <a:ext cx="6864300" cy="151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900"/>
              <a:t>Users</a:t>
            </a:r>
            <a:endParaRPr sz="1900"/>
          </a:p>
          <a:p>
            <a:pPr indent="-330200" lvl="0" marL="457200" rtl="0" algn="l">
              <a:lnSpc>
                <a:spcPct val="115000"/>
              </a:lnSpc>
              <a:spcBef>
                <a:spcPts val="0"/>
              </a:spcBef>
              <a:spcAft>
                <a:spcPts val="0"/>
              </a:spcAft>
              <a:buSzPts val="1600"/>
              <a:buChar char="-"/>
            </a:pPr>
            <a:r>
              <a:rPr lang="en" sz="1600"/>
              <a:t>Government agencies.</a:t>
            </a:r>
            <a:endParaRPr sz="1600"/>
          </a:p>
          <a:p>
            <a:pPr indent="-330200" lvl="0" marL="457200" rtl="0" algn="l">
              <a:spcBef>
                <a:spcPts val="0"/>
              </a:spcBef>
              <a:spcAft>
                <a:spcPts val="0"/>
              </a:spcAft>
              <a:buSzPts val="1600"/>
              <a:buChar char="-"/>
            </a:pPr>
            <a:r>
              <a:rPr lang="en" sz="1600"/>
              <a:t>Suppliers / bidders.</a:t>
            </a:r>
            <a:endParaRPr sz="1600"/>
          </a:p>
          <a:p>
            <a:pPr indent="-330200" lvl="0" marL="457200" rtl="0" algn="l">
              <a:spcBef>
                <a:spcPts val="0"/>
              </a:spcBef>
              <a:spcAft>
                <a:spcPts val="0"/>
              </a:spcAft>
              <a:buSzPts val="1600"/>
              <a:buChar char="-"/>
            </a:pPr>
            <a:r>
              <a:rPr lang="en" sz="1600"/>
              <a:t>Public.</a:t>
            </a:r>
            <a:endParaRPr sz="1600"/>
          </a:p>
        </p:txBody>
      </p:sp>
      <p:sp>
        <p:nvSpPr>
          <p:cNvPr id="275" name="Google Shape;275;p36"/>
          <p:cNvSpPr txBox="1"/>
          <p:nvPr>
            <p:ph idx="4294967295" type="title"/>
          </p:nvPr>
        </p:nvSpPr>
        <p:spPr>
          <a:xfrm>
            <a:off x="293197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276" name="Google Shape;276;p36"/>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cxnSp>
        <p:nvCxnSpPr>
          <p:cNvPr id="277" name="Google Shape;277;p36"/>
          <p:cNvCxnSpPr>
            <a:endCxn id="278"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278" name="Google Shape;278;p36"/>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279" name="Google Shape;279;p36"/>
          <p:cNvCxnSpPr>
            <a:stCxn id="280" idx="3"/>
            <a:endCxn id="281" idx="1"/>
          </p:cNvCxnSpPr>
          <p:nvPr/>
        </p:nvCxnSpPr>
        <p:spPr>
          <a:xfrm>
            <a:off x="2037438" y="1709872"/>
            <a:ext cx="4927500" cy="0"/>
          </a:xfrm>
          <a:prstGeom prst="straightConnector1">
            <a:avLst/>
          </a:prstGeom>
          <a:noFill/>
          <a:ln cap="flat" cmpd="sng" w="19050">
            <a:solidFill>
              <a:schemeClr val="dk1"/>
            </a:solidFill>
            <a:prstDash val="solid"/>
            <a:round/>
            <a:headEnd len="med" w="med" type="none"/>
            <a:tailEnd len="med" w="med" type="none"/>
          </a:ln>
        </p:spPr>
      </p:cxnSp>
      <p:sp>
        <p:nvSpPr>
          <p:cNvPr id="282" name="Google Shape;282;p36"/>
          <p:cNvSpPr txBox="1"/>
          <p:nvPr>
            <p:ph idx="4294967295" type="title"/>
          </p:nvPr>
        </p:nvSpPr>
        <p:spPr>
          <a:xfrm>
            <a:off x="1099950"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283" name="Google Shape;283;p36"/>
          <p:cNvSpPr txBox="1"/>
          <p:nvPr>
            <p:ph idx="4294967295" type="title"/>
          </p:nvPr>
        </p:nvSpPr>
        <p:spPr>
          <a:xfrm>
            <a:off x="6114313" y="21295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280" name="Google Shape;280;p36"/>
          <p:cNvSpPr/>
          <p:nvPr/>
        </p:nvSpPr>
        <p:spPr>
          <a:xfrm>
            <a:off x="1762938"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3594963" y="15726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 name="Google Shape;285;p36"/>
          <p:cNvSpPr/>
          <p:nvPr/>
        </p:nvSpPr>
        <p:spPr>
          <a:xfrm>
            <a:off x="5427000" y="15726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1" name="Google Shape;281;p36"/>
          <p:cNvSpPr/>
          <p:nvPr/>
        </p:nvSpPr>
        <p:spPr>
          <a:xfrm>
            <a:off x="6964813"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txBox="1"/>
          <p:nvPr>
            <p:ph idx="4294967295" type="title"/>
          </p:nvPr>
        </p:nvSpPr>
        <p:spPr>
          <a:xfrm>
            <a:off x="484342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72"/>
          <p:cNvSpPr txBox="1"/>
          <p:nvPr>
            <p:ph idx="1" type="body"/>
          </p:nvPr>
        </p:nvSpPr>
        <p:spPr>
          <a:xfrm>
            <a:off x="719900" y="1533450"/>
            <a:ext cx="7704000" cy="30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a:p>
            <a:pPr indent="0" lvl="0" marL="0" rtl="0" algn="l">
              <a:spcBef>
                <a:spcPts val="0"/>
              </a:spcBef>
              <a:spcAft>
                <a:spcPts val="0"/>
              </a:spcAft>
              <a:buNone/>
            </a:pPr>
            <a:r>
              <a:rPr lang="en" sz="2500">
                <a:solidFill>
                  <a:schemeClr val="dk1"/>
                </a:solidFill>
                <a:latin typeface="Abril Fatface"/>
                <a:ea typeface="Abril Fatface"/>
                <a:cs typeface="Abril Fatface"/>
                <a:sym typeface="Abril Fatface"/>
              </a:rPr>
              <a:t>Vector:</a:t>
            </a:r>
            <a:endParaRPr sz="2500">
              <a:solidFill>
                <a:schemeClr val="dk1"/>
              </a:solidFill>
              <a:latin typeface="Abril Fatface"/>
              <a:ea typeface="Abril Fatface"/>
              <a:cs typeface="Abril Fatface"/>
              <a:sym typeface="Abril Fatface"/>
            </a:endParaRPr>
          </a:p>
          <a:p>
            <a:pPr indent="-317500" lvl="0" marL="457200" rtl="0" algn="l">
              <a:spcBef>
                <a:spcPts val="1000"/>
              </a:spcBef>
              <a:spcAft>
                <a:spcPts val="0"/>
              </a:spcAft>
              <a:buClr>
                <a:schemeClr val="dk1"/>
              </a:buClr>
              <a:buSzPts val="1400"/>
              <a:buChar char="●"/>
            </a:pPr>
            <a:r>
              <a:rPr lang="en">
                <a:solidFill>
                  <a:schemeClr val="hlink"/>
                </a:solidFill>
                <a:uFill>
                  <a:noFill/>
                </a:uFill>
                <a:hlinkClick r:id="rId3"/>
              </a:rPr>
              <a:t>Minimalist business card pack</a:t>
            </a:r>
            <a:endParaRPr>
              <a:solidFill>
                <a:schemeClr val="dk1"/>
              </a:solidFill>
            </a:endParaRPr>
          </a:p>
          <a:p>
            <a:pPr indent="0" lvl="0" marL="0" rtl="0" algn="l">
              <a:spcBef>
                <a:spcPts val="1000"/>
              </a:spcBef>
              <a:spcAft>
                <a:spcPts val="0"/>
              </a:spcAft>
              <a:buNone/>
            </a:pPr>
            <a:r>
              <a:rPr lang="en" sz="2500">
                <a:solidFill>
                  <a:schemeClr val="dk1"/>
                </a:solidFill>
                <a:latin typeface="Abril Fatface"/>
                <a:ea typeface="Abril Fatface"/>
                <a:cs typeface="Abril Fatface"/>
                <a:sym typeface="Abril Fatface"/>
              </a:rPr>
              <a:t>Photos</a:t>
            </a:r>
            <a:endParaRPr sz="2500">
              <a:solidFill>
                <a:schemeClr val="dk1"/>
              </a:solidFill>
              <a:latin typeface="Abril Fatface"/>
              <a:ea typeface="Abril Fatface"/>
              <a:cs typeface="Abril Fatface"/>
              <a:sym typeface="Abril Fatface"/>
            </a:endParaRPr>
          </a:p>
          <a:p>
            <a:pPr indent="-317500" lvl="0" marL="457200" rtl="0" algn="l">
              <a:spcBef>
                <a:spcPts val="1000"/>
              </a:spcBef>
              <a:spcAft>
                <a:spcPts val="0"/>
              </a:spcAft>
              <a:buClr>
                <a:schemeClr val="dk1"/>
              </a:buClr>
              <a:buSzPts val="1400"/>
              <a:buChar char="●"/>
            </a:pPr>
            <a:r>
              <a:rPr lang="en">
                <a:solidFill>
                  <a:schemeClr val="hlink"/>
                </a:solidFill>
                <a:uFill>
                  <a:noFill/>
                </a:uFill>
                <a:hlinkClick r:id="rId4"/>
              </a:rPr>
              <a:t>Top view person writing on laptop with copy space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businesswoman checking her tablet with copy space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6"/>
              </a:rPr>
              <a:t>Business man working late at the office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7"/>
              </a:rPr>
              <a:t>Business man working late at the office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8"/>
              </a:rPr>
              <a:t>Coworkers having a work meeting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9"/>
              </a:rPr>
              <a:t>People discussing business medium shot</a:t>
            </a:r>
            <a:endParaRPr>
              <a:solidFill>
                <a:schemeClr val="dk1"/>
              </a:solidFill>
            </a:endParaRPr>
          </a:p>
        </p:txBody>
      </p:sp>
      <p:sp>
        <p:nvSpPr>
          <p:cNvPr id="909" name="Google Shape;909;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cxnSp>
        <p:nvCxnSpPr>
          <p:cNvPr id="910" name="Google Shape;910;p72"/>
          <p:cNvCxnSpPr>
            <a:endCxn id="91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911" name="Google Shape;911;p72"/>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302926"/>
                </a:solidFill>
                <a:latin typeface="Nunito"/>
                <a:ea typeface="Nunito"/>
                <a:cs typeface="Nunito"/>
                <a:sym typeface="Nunito"/>
              </a:rPr>
              <a:t>Elegant Lines Pitch Deck // 2021</a:t>
            </a:r>
            <a:endParaRPr sz="1200">
              <a:solidFill>
                <a:srgbClr val="302926"/>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5" name="Shape 915"/>
        <p:cNvGrpSpPr/>
        <p:nvPr/>
      </p:nvGrpSpPr>
      <p:grpSpPr>
        <a:xfrm>
          <a:off x="0" y="0"/>
          <a:ext cx="0" cy="0"/>
          <a:chOff x="0" y="0"/>
          <a:chExt cx="0" cy="0"/>
        </a:xfrm>
      </p:grpSpPr>
      <p:sp>
        <p:nvSpPr>
          <p:cNvPr id="916" name="Google Shape;916;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chemeClr val="hlink"/>
                </a:solidFill>
                <a:uFill>
                  <a:noFill/>
                </a:uFill>
                <a:hlinkClick action="ppaction://hlinksldjump" r:id="rId5"/>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917" name="Google Shape;917;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
        <p:nvSpPr>
          <p:cNvPr id="918" name="Google Shape;918;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2" name="Shape 922"/>
        <p:cNvGrpSpPr/>
        <p:nvPr/>
      </p:nvGrpSpPr>
      <p:grpSpPr>
        <a:xfrm>
          <a:off x="0" y="0"/>
          <a:ext cx="0" cy="0"/>
          <a:chOff x="0" y="0"/>
          <a:chExt cx="0" cy="0"/>
        </a:xfrm>
      </p:grpSpPr>
      <p:sp>
        <p:nvSpPr>
          <p:cNvPr id="923" name="Google Shape;923;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924" name="Google Shape;924;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925" name="Google Shape;925;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9" name="Shape 929"/>
        <p:cNvGrpSpPr/>
        <p:nvPr/>
      </p:nvGrpSpPr>
      <p:grpSpPr>
        <a:xfrm>
          <a:off x="0" y="0"/>
          <a:ext cx="0" cy="0"/>
          <a:chOff x="0" y="0"/>
          <a:chExt cx="0" cy="0"/>
        </a:xfrm>
      </p:grpSpPr>
      <p:sp>
        <p:nvSpPr>
          <p:cNvPr id="930" name="Google Shape;930;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931" name="Google Shape;931;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Abril Fatface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3">
                  <a:extLst>
                    <a:ext uri="{A12FA001-AC4F-418D-AE19-62706E023703}">
                      <ahyp:hlinkClr val="tx"/>
                    </a:ext>
                  </a:extLst>
                </a:hlinkClick>
              </a:rPr>
              <a:t>(https://fonts.google.com/specimen/Abril+Fatface)</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4">
                  <a:extLst>
                    <a:ext uri="{A12FA001-AC4F-418D-AE19-62706E023703}">
                      <ahyp:hlinkClr val="tx"/>
                    </a:ext>
                  </a:extLst>
                </a:hlinkClick>
              </a:rPr>
              <a:t>(https://fonts.google.com/specimen/Nunito)</a:t>
            </a:r>
            <a:endParaRPr sz="1100">
              <a:solidFill>
                <a:schemeClr val="lt1"/>
              </a:solidFill>
            </a:endParaRPr>
          </a:p>
        </p:txBody>
      </p:sp>
      <p:sp>
        <p:nvSpPr>
          <p:cNvPr id="932" name="Google Shape;932;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933" name="Google Shape;933;p75"/>
          <p:cNvSpPr/>
          <p:nvPr/>
        </p:nvSpPr>
        <p:spPr>
          <a:xfrm>
            <a:off x="3645382" y="3293025"/>
            <a:ext cx="791400" cy="754200"/>
          </a:xfrm>
          <a:prstGeom prst="roundRect">
            <a:avLst>
              <a:gd fmla="val 16667" name="adj"/>
            </a:avLst>
          </a:prstGeom>
          <a:solidFill>
            <a:srgbClr val="3029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2926"/>
              </a:solidFill>
            </a:endParaRPr>
          </a:p>
        </p:txBody>
      </p:sp>
      <p:sp>
        <p:nvSpPr>
          <p:cNvPr id="934" name="Google Shape;934;p75"/>
          <p:cNvSpPr txBox="1"/>
          <p:nvPr/>
        </p:nvSpPr>
        <p:spPr>
          <a:xfrm>
            <a:off x="3645393" y="3450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#302926</a:t>
            </a:r>
            <a:endParaRPr sz="1000">
              <a:solidFill>
                <a:srgbClr val="FFFFFF"/>
              </a:solidFill>
            </a:endParaRPr>
          </a:p>
        </p:txBody>
      </p:sp>
      <p:sp>
        <p:nvSpPr>
          <p:cNvPr id="935" name="Google Shape;935;p75"/>
          <p:cNvSpPr/>
          <p:nvPr/>
        </p:nvSpPr>
        <p:spPr>
          <a:xfrm>
            <a:off x="4707218" y="3293025"/>
            <a:ext cx="791400" cy="754200"/>
          </a:xfrm>
          <a:prstGeom prst="roundRect">
            <a:avLst>
              <a:gd fmla="val 16667" name="adj"/>
            </a:avLst>
          </a:prstGeom>
          <a:solidFill>
            <a:srgbClr val="E7E7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txBox="1"/>
          <p:nvPr/>
        </p:nvSpPr>
        <p:spPr>
          <a:xfrm>
            <a:off x="4707218" y="3450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#e7e7e7</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40" name="Shape 940"/>
        <p:cNvGrpSpPr/>
        <p:nvPr/>
      </p:nvGrpSpPr>
      <p:grpSpPr>
        <a:xfrm>
          <a:off x="0" y="0"/>
          <a:ext cx="0" cy="0"/>
          <a:chOff x="0" y="0"/>
          <a:chExt cx="0" cy="0"/>
        </a:xfrm>
      </p:grpSpPr>
      <p:sp>
        <p:nvSpPr>
          <p:cNvPr id="941" name="Google Shape;941;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942" name="Google Shape;942;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43" name="Google Shape;943;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944" name="Google Shape;944;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945" name="Google Shape;945;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946" name="Google Shape;946;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947" name="Google Shape;947;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948" name="Google Shape;948;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949" name="Google Shape;949;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950" name="Google Shape;950;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951" name="Google Shape;951;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952" name="Google Shape;952;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6" name="Shape 956"/>
        <p:cNvGrpSpPr/>
        <p:nvPr/>
      </p:nvGrpSpPr>
      <p:grpSpPr>
        <a:xfrm>
          <a:off x="0" y="0"/>
          <a:ext cx="0" cy="0"/>
          <a:chOff x="0" y="0"/>
          <a:chExt cx="0" cy="0"/>
        </a:xfrm>
      </p:grpSpPr>
      <p:grpSp>
        <p:nvGrpSpPr>
          <p:cNvPr id="957" name="Google Shape;957;p77"/>
          <p:cNvGrpSpPr/>
          <p:nvPr/>
        </p:nvGrpSpPr>
        <p:grpSpPr>
          <a:xfrm>
            <a:off x="5082708" y="3095784"/>
            <a:ext cx="442841" cy="514271"/>
            <a:chOff x="4727025" y="1332775"/>
            <a:chExt cx="59900" cy="69625"/>
          </a:xfrm>
        </p:grpSpPr>
        <p:sp>
          <p:nvSpPr>
            <p:cNvPr id="958" name="Google Shape;958;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7"/>
          <p:cNvGrpSpPr/>
          <p:nvPr/>
        </p:nvGrpSpPr>
        <p:grpSpPr>
          <a:xfrm>
            <a:off x="5758025" y="2343272"/>
            <a:ext cx="500909" cy="500899"/>
            <a:chOff x="4820425" y="1329900"/>
            <a:chExt cx="70175" cy="70350"/>
          </a:xfrm>
        </p:grpSpPr>
        <p:sp>
          <p:nvSpPr>
            <p:cNvPr id="961" name="Google Shape;961;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77"/>
          <p:cNvGrpSpPr/>
          <p:nvPr/>
        </p:nvGrpSpPr>
        <p:grpSpPr>
          <a:xfrm>
            <a:off x="6410648" y="2355062"/>
            <a:ext cx="538135" cy="493119"/>
            <a:chOff x="4903200" y="1331525"/>
            <a:chExt cx="73575" cy="67425"/>
          </a:xfrm>
        </p:grpSpPr>
        <p:sp>
          <p:nvSpPr>
            <p:cNvPr id="966" name="Google Shape;966;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7" name="Google Shape;967;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77"/>
          <p:cNvGrpSpPr/>
          <p:nvPr/>
        </p:nvGrpSpPr>
        <p:grpSpPr>
          <a:xfrm>
            <a:off x="5670599" y="3097040"/>
            <a:ext cx="544563" cy="511895"/>
            <a:chOff x="4815575" y="1416800"/>
            <a:chExt cx="73750" cy="71400"/>
          </a:xfrm>
        </p:grpSpPr>
        <p:sp>
          <p:nvSpPr>
            <p:cNvPr id="969" name="Google Shape;969;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77"/>
          <p:cNvGrpSpPr/>
          <p:nvPr/>
        </p:nvGrpSpPr>
        <p:grpSpPr>
          <a:xfrm>
            <a:off x="6367224" y="3096746"/>
            <a:ext cx="602914" cy="512477"/>
            <a:chOff x="4902475" y="1418875"/>
            <a:chExt cx="74500" cy="63775"/>
          </a:xfrm>
        </p:grpSpPr>
        <p:sp>
          <p:nvSpPr>
            <p:cNvPr id="973" name="Google Shape;973;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77"/>
          <p:cNvGrpSpPr/>
          <p:nvPr/>
        </p:nvGrpSpPr>
        <p:grpSpPr>
          <a:xfrm>
            <a:off x="5783096" y="3835985"/>
            <a:ext cx="515391" cy="525699"/>
            <a:chOff x="4818100" y="1507675"/>
            <a:chExt cx="71225" cy="71625"/>
          </a:xfrm>
        </p:grpSpPr>
        <p:sp>
          <p:nvSpPr>
            <p:cNvPr id="976" name="Google Shape;976;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7"/>
          <p:cNvGrpSpPr/>
          <p:nvPr/>
        </p:nvGrpSpPr>
        <p:grpSpPr>
          <a:xfrm>
            <a:off x="5121199" y="3857517"/>
            <a:ext cx="522956" cy="489869"/>
            <a:chOff x="4721450" y="1509475"/>
            <a:chExt cx="79350" cy="74325"/>
          </a:xfrm>
        </p:grpSpPr>
        <p:sp>
          <p:nvSpPr>
            <p:cNvPr id="981" name="Google Shape;981;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77"/>
          <p:cNvGrpSpPr/>
          <p:nvPr/>
        </p:nvGrpSpPr>
        <p:grpSpPr>
          <a:xfrm>
            <a:off x="6444441" y="3837269"/>
            <a:ext cx="525704" cy="535436"/>
            <a:chOff x="4906800" y="1507500"/>
            <a:chExt cx="70350" cy="71075"/>
          </a:xfrm>
        </p:grpSpPr>
        <p:sp>
          <p:nvSpPr>
            <p:cNvPr id="986" name="Google Shape;986;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77"/>
          <p:cNvGrpSpPr/>
          <p:nvPr/>
        </p:nvGrpSpPr>
        <p:grpSpPr>
          <a:xfrm>
            <a:off x="4477263" y="2343250"/>
            <a:ext cx="508054" cy="508095"/>
            <a:chOff x="3736598" y="2170606"/>
            <a:chExt cx="404889" cy="404889"/>
          </a:xfrm>
        </p:grpSpPr>
        <p:sp>
          <p:nvSpPr>
            <p:cNvPr id="992" name="Google Shape;992;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7"/>
          <p:cNvGrpSpPr/>
          <p:nvPr/>
        </p:nvGrpSpPr>
        <p:grpSpPr>
          <a:xfrm>
            <a:off x="3765303" y="2343345"/>
            <a:ext cx="575790" cy="507904"/>
            <a:chOff x="3161917" y="2170682"/>
            <a:chExt cx="458870" cy="404737"/>
          </a:xfrm>
        </p:grpSpPr>
        <p:sp>
          <p:nvSpPr>
            <p:cNvPr id="997" name="Google Shape;997;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98" name="Google Shape;998;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77"/>
          <p:cNvGrpSpPr/>
          <p:nvPr/>
        </p:nvGrpSpPr>
        <p:grpSpPr>
          <a:xfrm>
            <a:off x="3792833" y="3103717"/>
            <a:ext cx="520730" cy="498567"/>
            <a:chOff x="3179914" y="2889488"/>
            <a:chExt cx="422876" cy="404911"/>
          </a:xfrm>
        </p:grpSpPr>
        <p:sp>
          <p:nvSpPr>
            <p:cNvPr id="1001" name="Google Shape;1001;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7"/>
          <p:cNvGrpSpPr/>
          <p:nvPr/>
        </p:nvGrpSpPr>
        <p:grpSpPr>
          <a:xfrm>
            <a:off x="4421513" y="3103677"/>
            <a:ext cx="516145" cy="498648"/>
            <a:chOff x="3729467" y="2889422"/>
            <a:chExt cx="419153" cy="404977"/>
          </a:xfrm>
        </p:grpSpPr>
        <p:sp>
          <p:nvSpPr>
            <p:cNvPr id="1008" name="Google Shape;1008;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77"/>
          <p:cNvGrpSpPr/>
          <p:nvPr/>
        </p:nvGrpSpPr>
        <p:grpSpPr>
          <a:xfrm>
            <a:off x="7141841" y="2550562"/>
            <a:ext cx="166473" cy="141497"/>
            <a:chOff x="4660325" y="1866850"/>
            <a:chExt cx="68350" cy="58100"/>
          </a:xfrm>
        </p:grpSpPr>
        <p:sp>
          <p:nvSpPr>
            <p:cNvPr id="1020" name="Google Shape;1020;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77"/>
          <p:cNvGrpSpPr/>
          <p:nvPr/>
        </p:nvGrpSpPr>
        <p:grpSpPr>
          <a:xfrm>
            <a:off x="7451186" y="2576286"/>
            <a:ext cx="162515" cy="90049"/>
            <a:chOff x="4791775" y="1877500"/>
            <a:chExt cx="66725" cy="36975"/>
          </a:xfrm>
        </p:grpSpPr>
        <p:sp>
          <p:nvSpPr>
            <p:cNvPr id="1023" name="Google Shape;1023;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77"/>
          <p:cNvGrpSpPr/>
          <p:nvPr/>
        </p:nvGrpSpPr>
        <p:grpSpPr>
          <a:xfrm>
            <a:off x="7772899" y="2576286"/>
            <a:ext cx="144979" cy="90049"/>
            <a:chOff x="4923925" y="1877500"/>
            <a:chExt cx="59525" cy="36975"/>
          </a:xfrm>
        </p:grpSpPr>
        <p:sp>
          <p:nvSpPr>
            <p:cNvPr id="1026" name="Google Shape;1026;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77"/>
          <p:cNvGrpSpPr/>
          <p:nvPr/>
        </p:nvGrpSpPr>
        <p:grpSpPr>
          <a:xfrm>
            <a:off x="8067390" y="2558477"/>
            <a:ext cx="141447" cy="125667"/>
            <a:chOff x="5058450" y="1870100"/>
            <a:chExt cx="58075" cy="51600"/>
          </a:xfrm>
        </p:grpSpPr>
        <p:sp>
          <p:nvSpPr>
            <p:cNvPr id="1029" name="Google Shape;1029;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77"/>
          <p:cNvGrpSpPr/>
          <p:nvPr/>
        </p:nvGrpSpPr>
        <p:grpSpPr>
          <a:xfrm>
            <a:off x="7481905" y="2980885"/>
            <a:ext cx="101077" cy="107645"/>
            <a:chOff x="4811425" y="2065025"/>
            <a:chExt cx="41500" cy="44200"/>
          </a:xfrm>
        </p:grpSpPr>
        <p:sp>
          <p:nvSpPr>
            <p:cNvPr id="1032" name="Google Shape;1032;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77"/>
          <p:cNvGrpSpPr/>
          <p:nvPr/>
        </p:nvGrpSpPr>
        <p:grpSpPr>
          <a:xfrm>
            <a:off x="7774342" y="2981098"/>
            <a:ext cx="120867" cy="107218"/>
            <a:chOff x="4929875" y="2065025"/>
            <a:chExt cx="49625" cy="44025"/>
          </a:xfrm>
        </p:grpSpPr>
        <p:sp>
          <p:nvSpPr>
            <p:cNvPr id="1035" name="Google Shape;1035;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77"/>
          <p:cNvGrpSpPr/>
          <p:nvPr/>
        </p:nvGrpSpPr>
        <p:grpSpPr>
          <a:xfrm>
            <a:off x="8103011" y="2984112"/>
            <a:ext cx="70206" cy="101191"/>
            <a:chOff x="5083925" y="2066350"/>
            <a:chExt cx="28825" cy="41550"/>
          </a:xfrm>
        </p:grpSpPr>
        <p:sp>
          <p:nvSpPr>
            <p:cNvPr id="1038" name="Google Shape;1038;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7"/>
          <p:cNvGrpSpPr/>
          <p:nvPr/>
        </p:nvGrpSpPr>
        <p:grpSpPr>
          <a:xfrm>
            <a:off x="7134565" y="2999759"/>
            <a:ext cx="181026" cy="69896"/>
            <a:chOff x="4659775" y="2072775"/>
            <a:chExt cx="74325" cy="28700"/>
          </a:xfrm>
        </p:grpSpPr>
        <p:sp>
          <p:nvSpPr>
            <p:cNvPr id="1041" name="Google Shape;1041;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77"/>
          <p:cNvGrpSpPr/>
          <p:nvPr/>
        </p:nvGrpSpPr>
        <p:grpSpPr>
          <a:xfrm>
            <a:off x="8054421" y="2790324"/>
            <a:ext cx="167387" cy="89197"/>
            <a:chOff x="4662475" y="1976500"/>
            <a:chExt cx="68725" cy="36625"/>
          </a:xfrm>
        </p:grpSpPr>
        <p:sp>
          <p:nvSpPr>
            <p:cNvPr id="1045" name="Google Shape;1045;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77"/>
          <p:cNvGrpSpPr/>
          <p:nvPr/>
        </p:nvGrpSpPr>
        <p:grpSpPr>
          <a:xfrm>
            <a:off x="7751326" y="2793764"/>
            <a:ext cx="166899" cy="82317"/>
            <a:chOff x="4920150" y="1977875"/>
            <a:chExt cx="68525" cy="33800"/>
          </a:xfrm>
        </p:grpSpPr>
        <p:sp>
          <p:nvSpPr>
            <p:cNvPr id="1049" name="Google Shape;1049;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77"/>
          <p:cNvGrpSpPr/>
          <p:nvPr/>
        </p:nvGrpSpPr>
        <p:grpSpPr>
          <a:xfrm>
            <a:off x="7162483" y="3197682"/>
            <a:ext cx="125190" cy="127859"/>
            <a:chOff x="4676550" y="2160575"/>
            <a:chExt cx="51400" cy="52500"/>
          </a:xfrm>
        </p:grpSpPr>
        <p:sp>
          <p:nvSpPr>
            <p:cNvPr id="1053" name="Google Shape;1053;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77"/>
          <p:cNvGrpSpPr/>
          <p:nvPr/>
        </p:nvGrpSpPr>
        <p:grpSpPr>
          <a:xfrm>
            <a:off x="7459741" y="3204714"/>
            <a:ext cx="145405" cy="113794"/>
            <a:chOff x="4768325" y="2163475"/>
            <a:chExt cx="59700" cy="46725"/>
          </a:xfrm>
        </p:grpSpPr>
        <p:sp>
          <p:nvSpPr>
            <p:cNvPr id="1057" name="Google Shape;1057;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77"/>
          <p:cNvGrpSpPr/>
          <p:nvPr/>
        </p:nvGrpSpPr>
        <p:grpSpPr>
          <a:xfrm>
            <a:off x="7476059" y="3459808"/>
            <a:ext cx="112768" cy="106853"/>
            <a:chOff x="4768575" y="2253950"/>
            <a:chExt cx="46300" cy="43875"/>
          </a:xfrm>
        </p:grpSpPr>
        <p:sp>
          <p:nvSpPr>
            <p:cNvPr id="1066" name="Google Shape;1066;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7"/>
          <p:cNvGrpSpPr/>
          <p:nvPr/>
        </p:nvGrpSpPr>
        <p:grpSpPr>
          <a:xfrm>
            <a:off x="7775682" y="3948834"/>
            <a:ext cx="118187" cy="146246"/>
            <a:chOff x="4960900" y="2433225"/>
            <a:chExt cx="48525" cy="60050"/>
          </a:xfrm>
        </p:grpSpPr>
        <p:sp>
          <p:nvSpPr>
            <p:cNvPr id="1069" name="Google Shape;1069;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77"/>
          <p:cNvGrpSpPr/>
          <p:nvPr/>
        </p:nvGrpSpPr>
        <p:grpSpPr>
          <a:xfrm>
            <a:off x="7464247" y="4212895"/>
            <a:ext cx="136394" cy="143810"/>
            <a:chOff x="4854075" y="2527625"/>
            <a:chExt cx="56000" cy="59050"/>
          </a:xfrm>
        </p:grpSpPr>
        <p:sp>
          <p:nvSpPr>
            <p:cNvPr id="1072" name="Google Shape;1072;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77"/>
          <p:cNvGrpSpPr/>
          <p:nvPr/>
        </p:nvGrpSpPr>
        <p:grpSpPr>
          <a:xfrm>
            <a:off x="8088458" y="3676639"/>
            <a:ext cx="99312" cy="160797"/>
            <a:chOff x="5059700" y="2334775"/>
            <a:chExt cx="40775" cy="66025"/>
          </a:xfrm>
        </p:grpSpPr>
        <p:sp>
          <p:nvSpPr>
            <p:cNvPr id="1078" name="Google Shape;1078;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77"/>
          <p:cNvGrpSpPr/>
          <p:nvPr/>
        </p:nvGrpSpPr>
        <p:grpSpPr>
          <a:xfrm>
            <a:off x="8045622" y="3941771"/>
            <a:ext cx="184984" cy="160371"/>
            <a:chOff x="5037700" y="2430325"/>
            <a:chExt cx="75950" cy="65850"/>
          </a:xfrm>
        </p:grpSpPr>
        <p:sp>
          <p:nvSpPr>
            <p:cNvPr id="1088" name="Google Shape;1088;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77"/>
          <p:cNvGrpSpPr/>
          <p:nvPr/>
        </p:nvGrpSpPr>
        <p:grpSpPr>
          <a:xfrm>
            <a:off x="7465128" y="3708223"/>
            <a:ext cx="173014" cy="97629"/>
            <a:chOff x="4756975" y="2341800"/>
            <a:chExt cx="91975" cy="51925"/>
          </a:xfrm>
        </p:grpSpPr>
        <p:sp>
          <p:nvSpPr>
            <p:cNvPr id="1091" name="Google Shape;1091;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7"/>
          <p:cNvGrpSpPr/>
          <p:nvPr/>
        </p:nvGrpSpPr>
        <p:grpSpPr>
          <a:xfrm>
            <a:off x="7732065" y="4196920"/>
            <a:ext cx="212497" cy="175761"/>
            <a:chOff x="4943575" y="2516350"/>
            <a:chExt cx="98675" cy="81700"/>
          </a:xfrm>
        </p:grpSpPr>
        <p:sp>
          <p:nvSpPr>
            <p:cNvPr id="1112" name="Google Shape;1112;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77"/>
          <p:cNvGrpSpPr/>
          <p:nvPr/>
        </p:nvGrpSpPr>
        <p:grpSpPr>
          <a:xfrm>
            <a:off x="1990126" y="3423163"/>
            <a:ext cx="965351" cy="134611"/>
            <a:chOff x="4411970" y="2962952"/>
            <a:chExt cx="706544" cy="104212"/>
          </a:xfrm>
        </p:grpSpPr>
        <p:sp>
          <p:nvSpPr>
            <p:cNvPr id="1191" name="Google Shape;1191;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77"/>
          <p:cNvGrpSpPr/>
          <p:nvPr/>
        </p:nvGrpSpPr>
        <p:grpSpPr>
          <a:xfrm>
            <a:off x="1990126" y="3012077"/>
            <a:ext cx="960158" cy="289172"/>
            <a:chOff x="4411970" y="2726085"/>
            <a:chExt cx="643107" cy="193659"/>
          </a:xfrm>
        </p:grpSpPr>
        <p:sp>
          <p:nvSpPr>
            <p:cNvPr id="1196" name="Google Shape;1196;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77"/>
          <p:cNvGrpSpPr/>
          <p:nvPr/>
        </p:nvGrpSpPr>
        <p:grpSpPr>
          <a:xfrm>
            <a:off x="993018" y="3278187"/>
            <a:ext cx="833173" cy="259209"/>
            <a:chOff x="4411970" y="4340222"/>
            <a:chExt cx="779467" cy="242683"/>
          </a:xfrm>
        </p:grpSpPr>
        <p:sp>
          <p:nvSpPr>
            <p:cNvPr id="1200" name="Google Shape;1200;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77"/>
          <p:cNvGrpSpPr/>
          <p:nvPr/>
        </p:nvGrpSpPr>
        <p:grpSpPr>
          <a:xfrm>
            <a:off x="1990126" y="2673933"/>
            <a:ext cx="965160" cy="216230"/>
            <a:chOff x="4411970" y="2468674"/>
            <a:chExt cx="747317" cy="167425"/>
          </a:xfrm>
        </p:grpSpPr>
        <p:sp>
          <p:nvSpPr>
            <p:cNvPr id="1204" name="Google Shape;1204;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988873" y="2578650"/>
            <a:ext cx="810451" cy="319148"/>
            <a:chOff x="4411970" y="3686602"/>
            <a:chExt cx="797845" cy="314215"/>
          </a:xfrm>
        </p:grpSpPr>
        <p:sp>
          <p:nvSpPr>
            <p:cNvPr id="1207" name="Google Shape;1207;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77"/>
          <p:cNvGrpSpPr/>
          <p:nvPr/>
        </p:nvGrpSpPr>
        <p:grpSpPr>
          <a:xfrm>
            <a:off x="988970" y="2333174"/>
            <a:ext cx="1970333" cy="208784"/>
            <a:chOff x="6336019" y="3733725"/>
            <a:chExt cx="2566206" cy="351310"/>
          </a:xfrm>
        </p:grpSpPr>
        <p:sp>
          <p:nvSpPr>
            <p:cNvPr id="1214" name="Google Shape;1214;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77"/>
          <p:cNvGrpSpPr/>
          <p:nvPr/>
        </p:nvGrpSpPr>
        <p:grpSpPr>
          <a:xfrm>
            <a:off x="1990126" y="3940729"/>
            <a:ext cx="946551" cy="153200"/>
            <a:chOff x="4404545" y="3301592"/>
            <a:chExt cx="782403" cy="129272"/>
          </a:xfrm>
        </p:grpSpPr>
        <p:sp>
          <p:nvSpPr>
            <p:cNvPr id="1219" name="Google Shape;1219;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77"/>
          <p:cNvGrpSpPr/>
          <p:nvPr/>
        </p:nvGrpSpPr>
        <p:grpSpPr>
          <a:xfrm>
            <a:off x="1990126" y="3679688"/>
            <a:ext cx="962257" cy="139127"/>
            <a:chOff x="4411970" y="3131459"/>
            <a:chExt cx="710520" cy="117397"/>
          </a:xfrm>
        </p:grpSpPr>
        <p:sp>
          <p:nvSpPr>
            <p:cNvPr id="1222" name="Google Shape;1222;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24" name="Google Shape;1224;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77"/>
          <p:cNvGrpSpPr/>
          <p:nvPr/>
        </p:nvGrpSpPr>
        <p:grpSpPr>
          <a:xfrm>
            <a:off x="990271" y="3614482"/>
            <a:ext cx="823838" cy="458988"/>
            <a:chOff x="4411970" y="1801825"/>
            <a:chExt cx="734586" cy="409262"/>
          </a:xfrm>
        </p:grpSpPr>
        <p:sp>
          <p:nvSpPr>
            <p:cNvPr id="1226" name="Google Shape;1226;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7"/>
          <p:cNvGrpSpPr/>
          <p:nvPr/>
        </p:nvGrpSpPr>
        <p:grpSpPr>
          <a:xfrm>
            <a:off x="990271" y="4162908"/>
            <a:ext cx="856348" cy="212039"/>
            <a:chOff x="4411970" y="2233974"/>
            <a:chExt cx="763574" cy="189068"/>
          </a:xfrm>
        </p:grpSpPr>
        <p:sp>
          <p:nvSpPr>
            <p:cNvPr id="1229" name="Google Shape;1229;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7"/>
          <p:cNvGrpSpPr/>
          <p:nvPr/>
        </p:nvGrpSpPr>
        <p:grpSpPr>
          <a:xfrm>
            <a:off x="3100467" y="2338244"/>
            <a:ext cx="511602" cy="511602"/>
            <a:chOff x="5681300" y="2527788"/>
            <a:chExt cx="805800" cy="805800"/>
          </a:xfrm>
        </p:grpSpPr>
        <p:sp>
          <p:nvSpPr>
            <p:cNvPr id="1232" name="Google Shape;1232;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77"/>
          <p:cNvGrpSpPr/>
          <p:nvPr/>
        </p:nvGrpSpPr>
        <p:grpSpPr>
          <a:xfrm>
            <a:off x="3097662" y="3104827"/>
            <a:ext cx="513021" cy="512935"/>
            <a:chOff x="4049800" y="640400"/>
            <a:chExt cx="858900" cy="858900"/>
          </a:xfrm>
        </p:grpSpPr>
        <p:sp>
          <p:nvSpPr>
            <p:cNvPr id="1235" name="Google Shape;1235;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7"/>
          <p:cNvGrpSpPr/>
          <p:nvPr/>
        </p:nvGrpSpPr>
        <p:grpSpPr>
          <a:xfrm>
            <a:off x="3014861" y="3756719"/>
            <a:ext cx="686489" cy="686585"/>
            <a:chOff x="5080188" y="927900"/>
            <a:chExt cx="961200" cy="961200"/>
          </a:xfrm>
        </p:grpSpPr>
        <p:sp>
          <p:nvSpPr>
            <p:cNvPr id="1238" name="Google Shape;1238;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77"/>
          <p:cNvGrpSpPr/>
          <p:nvPr/>
        </p:nvGrpSpPr>
        <p:grpSpPr>
          <a:xfrm>
            <a:off x="3798012" y="3849448"/>
            <a:ext cx="510373" cy="510937"/>
            <a:chOff x="7508249" y="1522825"/>
            <a:chExt cx="1326332" cy="1322987"/>
          </a:xfrm>
        </p:grpSpPr>
        <p:sp>
          <p:nvSpPr>
            <p:cNvPr id="1247" name="Google Shape;1247;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77"/>
          <p:cNvGrpSpPr/>
          <p:nvPr/>
        </p:nvGrpSpPr>
        <p:grpSpPr>
          <a:xfrm>
            <a:off x="4489605" y="3850853"/>
            <a:ext cx="492652" cy="503348"/>
            <a:chOff x="6039282" y="1042577"/>
            <a:chExt cx="734315" cy="731929"/>
          </a:xfrm>
        </p:grpSpPr>
        <p:sp>
          <p:nvSpPr>
            <p:cNvPr id="1258" name="Google Shape;1258;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7"/>
          <p:cNvGrpSpPr/>
          <p:nvPr/>
        </p:nvGrpSpPr>
        <p:grpSpPr>
          <a:xfrm>
            <a:off x="5130019" y="2346894"/>
            <a:ext cx="483304" cy="504902"/>
            <a:chOff x="1825800" y="1651625"/>
            <a:chExt cx="568125" cy="591775"/>
          </a:xfrm>
        </p:grpSpPr>
        <p:sp>
          <p:nvSpPr>
            <p:cNvPr id="1280" name="Google Shape;1280;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291" name="Google Shape;1291;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5" name="Shape 1295"/>
        <p:cNvGrpSpPr/>
        <p:nvPr/>
      </p:nvGrpSpPr>
      <p:grpSpPr>
        <a:xfrm>
          <a:off x="0" y="0"/>
          <a:ext cx="0" cy="0"/>
          <a:chOff x="0" y="0"/>
          <a:chExt cx="0" cy="0"/>
        </a:xfrm>
      </p:grpSpPr>
      <p:grpSp>
        <p:nvGrpSpPr>
          <p:cNvPr id="1296" name="Google Shape;1296;p78"/>
          <p:cNvGrpSpPr/>
          <p:nvPr/>
        </p:nvGrpSpPr>
        <p:grpSpPr>
          <a:xfrm>
            <a:off x="722058" y="957091"/>
            <a:ext cx="2492868" cy="1379876"/>
            <a:chOff x="2654821" y="2311071"/>
            <a:chExt cx="2279715" cy="1262120"/>
          </a:xfrm>
        </p:grpSpPr>
        <p:grpSp>
          <p:nvGrpSpPr>
            <p:cNvPr id="1297" name="Google Shape;1297;p78"/>
            <p:cNvGrpSpPr/>
            <p:nvPr/>
          </p:nvGrpSpPr>
          <p:grpSpPr>
            <a:xfrm>
              <a:off x="4034269" y="2840745"/>
              <a:ext cx="40212" cy="36437"/>
              <a:chOff x="4293400" y="2574725"/>
              <a:chExt cx="84425" cy="80100"/>
            </a:xfrm>
          </p:grpSpPr>
          <p:sp>
            <p:nvSpPr>
              <p:cNvPr id="1298" name="Google Shape;1298;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99" name="Google Shape;1299;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78"/>
            <p:cNvGrpSpPr/>
            <p:nvPr/>
          </p:nvGrpSpPr>
          <p:grpSpPr>
            <a:xfrm>
              <a:off x="3894606" y="2334874"/>
              <a:ext cx="913198" cy="518984"/>
              <a:chOff x="4000175" y="1462675"/>
              <a:chExt cx="1917275" cy="1140875"/>
            </a:xfrm>
          </p:grpSpPr>
          <p:sp>
            <p:nvSpPr>
              <p:cNvPr id="1301" name="Google Shape;1301;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02" name="Google Shape;1302;p78"/>
              <p:cNvGrpSpPr/>
              <p:nvPr/>
            </p:nvGrpSpPr>
            <p:grpSpPr>
              <a:xfrm>
                <a:off x="4000175" y="1462675"/>
                <a:ext cx="1917275" cy="1140875"/>
                <a:chOff x="4000175" y="1462675"/>
                <a:chExt cx="1917275" cy="1140875"/>
              </a:xfrm>
            </p:grpSpPr>
            <p:sp>
              <p:nvSpPr>
                <p:cNvPr id="1303" name="Google Shape;1303;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04" name="Google Shape;1304;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8" name="Google Shape;1308;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9" name="Google Shape;1309;p78"/>
            <p:cNvGrpSpPr/>
            <p:nvPr/>
          </p:nvGrpSpPr>
          <p:grpSpPr>
            <a:xfrm>
              <a:off x="3875768" y="2846704"/>
              <a:ext cx="44796" cy="47366"/>
              <a:chOff x="3960625" y="2587825"/>
              <a:chExt cx="94050" cy="104125"/>
            </a:xfrm>
          </p:grpSpPr>
          <p:sp>
            <p:nvSpPr>
              <p:cNvPr id="1310" name="Google Shape;1310;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11" name="Google Shape;1311;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78"/>
            <p:cNvGrpSpPr/>
            <p:nvPr/>
          </p:nvGrpSpPr>
          <p:grpSpPr>
            <a:xfrm>
              <a:off x="3782759" y="2807162"/>
              <a:ext cx="82686" cy="85487"/>
              <a:chOff x="3765350" y="2500900"/>
              <a:chExt cx="173600" cy="187925"/>
            </a:xfrm>
          </p:grpSpPr>
          <p:sp>
            <p:nvSpPr>
              <p:cNvPr id="1313" name="Google Shape;1313;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14" name="Google Shape;1314;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8"/>
            <p:cNvGrpSpPr/>
            <p:nvPr/>
          </p:nvGrpSpPr>
          <p:grpSpPr>
            <a:xfrm>
              <a:off x="3775674" y="2798496"/>
              <a:ext cx="40545" cy="23564"/>
              <a:chOff x="3750475" y="2481850"/>
              <a:chExt cx="85125" cy="51800"/>
            </a:xfrm>
          </p:grpSpPr>
          <p:sp>
            <p:nvSpPr>
              <p:cNvPr id="1320" name="Google Shape;1320;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22" name="Google Shape;1322;p78"/>
            <p:cNvGrpSpPr/>
            <p:nvPr/>
          </p:nvGrpSpPr>
          <p:grpSpPr>
            <a:xfrm>
              <a:off x="3716946" y="2776024"/>
              <a:ext cx="81971" cy="76912"/>
              <a:chOff x="3627175" y="2432450"/>
              <a:chExt cx="172100" cy="169075"/>
            </a:xfrm>
          </p:grpSpPr>
          <p:sp>
            <p:nvSpPr>
              <p:cNvPr id="1323" name="Google Shape;1323;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25" name="Google Shape;1325;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26" name="Google Shape;1326;p78"/>
            <p:cNvGrpSpPr/>
            <p:nvPr/>
          </p:nvGrpSpPr>
          <p:grpSpPr>
            <a:xfrm>
              <a:off x="3685682" y="2845624"/>
              <a:ext cx="29311" cy="45055"/>
              <a:chOff x="3561536" y="2585450"/>
              <a:chExt cx="61539" cy="99045"/>
            </a:xfrm>
          </p:grpSpPr>
          <p:sp>
            <p:nvSpPr>
              <p:cNvPr id="1327" name="Google Shape;1327;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29" name="Google Shape;1329;p78"/>
            <p:cNvGrpSpPr/>
            <p:nvPr/>
          </p:nvGrpSpPr>
          <p:grpSpPr>
            <a:xfrm>
              <a:off x="3849905" y="2572252"/>
              <a:ext cx="74339" cy="119559"/>
              <a:chOff x="3906325" y="1984500"/>
              <a:chExt cx="156075" cy="262825"/>
            </a:xfrm>
          </p:grpSpPr>
          <p:sp>
            <p:nvSpPr>
              <p:cNvPr id="1330" name="Google Shape;1330;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31" name="Google Shape;1331;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78"/>
            <p:cNvGrpSpPr/>
            <p:nvPr/>
          </p:nvGrpSpPr>
          <p:grpSpPr>
            <a:xfrm>
              <a:off x="2654821" y="2414345"/>
              <a:ext cx="667570" cy="558731"/>
              <a:chOff x="1397225" y="1637375"/>
              <a:chExt cx="1401575" cy="1228250"/>
            </a:xfrm>
          </p:grpSpPr>
          <p:sp>
            <p:nvSpPr>
              <p:cNvPr id="1333" name="Google Shape;1333;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34" name="Google Shape;1334;p78"/>
              <p:cNvGrpSpPr/>
              <p:nvPr/>
            </p:nvGrpSpPr>
            <p:grpSpPr>
              <a:xfrm>
                <a:off x="1397225" y="1637375"/>
                <a:ext cx="1398775" cy="1228250"/>
                <a:chOff x="1397225" y="1637375"/>
                <a:chExt cx="1398775" cy="1228250"/>
              </a:xfrm>
            </p:grpSpPr>
            <p:sp>
              <p:nvSpPr>
                <p:cNvPr id="1335" name="Google Shape;1335;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7" name="Google Shape;1337;p78"/>
            <p:cNvGrpSpPr/>
            <p:nvPr/>
          </p:nvGrpSpPr>
          <p:grpSpPr>
            <a:xfrm>
              <a:off x="3230417" y="3103734"/>
              <a:ext cx="282982" cy="280332"/>
              <a:chOff x="2605700" y="3152850"/>
              <a:chExt cx="594125" cy="616250"/>
            </a:xfrm>
          </p:grpSpPr>
          <p:sp>
            <p:nvSpPr>
              <p:cNvPr id="1338" name="Google Shape;1338;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39" name="Google Shape;1339;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40" name="Google Shape;1340;p78"/>
            <p:cNvGrpSpPr/>
            <p:nvPr/>
          </p:nvGrpSpPr>
          <p:grpSpPr>
            <a:xfrm>
              <a:off x="3265985" y="3226989"/>
              <a:ext cx="87151" cy="346202"/>
              <a:chOff x="2680375" y="3423800"/>
              <a:chExt cx="182975" cy="761050"/>
            </a:xfrm>
          </p:grpSpPr>
          <p:sp>
            <p:nvSpPr>
              <p:cNvPr id="1341" name="Google Shape;1341;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42" name="Google Shape;1342;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78"/>
            <p:cNvGrpSpPr/>
            <p:nvPr/>
          </p:nvGrpSpPr>
          <p:grpSpPr>
            <a:xfrm>
              <a:off x="3855466" y="3289811"/>
              <a:ext cx="112514" cy="94210"/>
              <a:chOff x="3918000" y="3561900"/>
              <a:chExt cx="236225" cy="207100"/>
            </a:xfrm>
          </p:grpSpPr>
          <p:sp>
            <p:nvSpPr>
              <p:cNvPr id="1344" name="Google Shape;1344;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45" name="Google Shape;1345;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49" name="Google Shape;1349;p78"/>
            <p:cNvGrpSpPr/>
            <p:nvPr/>
          </p:nvGrpSpPr>
          <p:grpSpPr>
            <a:xfrm>
              <a:off x="2905224" y="2311071"/>
              <a:ext cx="596721" cy="528992"/>
              <a:chOff x="1922950" y="1410350"/>
              <a:chExt cx="1252825" cy="1162875"/>
            </a:xfrm>
          </p:grpSpPr>
          <p:sp>
            <p:nvSpPr>
              <p:cNvPr id="1350" name="Google Shape;1350;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66" name="Google Shape;1366;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86" name="Google Shape;1386;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7" name="Google Shape;1387;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78"/>
            <p:cNvGrpSpPr/>
            <p:nvPr/>
          </p:nvGrpSpPr>
          <p:grpSpPr>
            <a:xfrm>
              <a:off x="3280929" y="3294542"/>
              <a:ext cx="109894" cy="272224"/>
              <a:chOff x="2711750" y="3572300"/>
              <a:chExt cx="230725" cy="598425"/>
            </a:xfrm>
          </p:grpSpPr>
          <p:sp>
            <p:nvSpPr>
              <p:cNvPr id="1389" name="Google Shape;1389;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78"/>
            <p:cNvGrpSpPr/>
            <p:nvPr/>
          </p:nvGrpSpPr>
          <p:grpSpPr>
            <a:xfrm>
              <a:off x="3790439" y="2408636"/>
              <a:ext cx="73017" cy="75684"/>
              <a:chOff x="3781475" y="1624825"/>
              <a:chExt cx="153300" cy="166375"/>
            </a:xfrm>
          </p:grpSpPr>
          <p:sp>
            <p:nvSpPr>
              <p:cNvPr id="1393" name="Google Shape;1393;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78"/>
            <p:cNvGrpSpPr/>
            <p:nvPr/>
          </p:nvGrpSpPr>
          <p:grpSpPr>
            <a:xfrm>
              <a:off x="4403342" y="3107749"/>
              <a:ext cx="316680" cy="101374"/>
              <a:chOff x="5068275" y="3161675"/>
              <a:chExt cx="664875" cy="222850"/>
            </a:xfrm>
          </p:grpSpPr>
          <p:sp>
            <p:nvSpPr>
              <p:cNvPr id="1405" name="Google Shape;1405;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9" name="Google Shape;1409;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78"/>
            <p:cNvGrpSpPr/>
            <p:nvPr/>
          </p:nvGrpSpPr>
          <p:grpSpPr>
            <a:xfrm>
              <a:off x="3697513" y="2707266"/>
              <a:ext cx="59549" cy="79733"/>
              <a:chOff x="3586375" y="2281300"/>
              <a:chExt cx="125025" cy="175275"/>
            </a:xfrm>
          </p:grpSpPr>
          <p:sp>
            <p:nvSpPr>
              <p:cNvPr id="1439" name="Google Shape;1439;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78"/>
            <p:cNvGrpSpPr/>
            <p:nvPr/>
          </p:nvGrpSpPr>
          <p:grpSpPr>
            <a:xfrm>
              <a:off x="4513224" y="3221724"/>
              <a:ext cx="274563" cy="280321"/>
              <a:chOff x="5298975" y="3412225"/>
              <a:chExt cx="576450" cy="616225"/>
            </a:xfrm>
          </p:grpSpPr>
          <p:sp>
            <p:nvSpPr>
              <p:cNvPr id="1443" name="Google Shape;1443;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44" name="Google Shape;1444;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8"/>
            <p:cNvGrpSpPr/>
            <p:nvPr/>
          </p:nvGrpSpPr>
          <p:grpSpPr>
            <a:xfrm>
              <a:off x="4824403" y="3421846"/>
              <a:ext cx="110132" cy="130647"/>
              <a:chOff x="5952300" y="3852150"/>
              <a:chExt cx="231225" cy="287200"/>
            </a:xfrm>
          </p:grpSpPr>
          <p:sp>
            <p:nvSpPr>
              <p:cNvPr id="1446" name="Google Shape;1446;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78"/>
            <p:cNvGrpSpPr/>
            <p:nvPr/>
          </p:nvGrpSpPr>
          <p:grpSpPr>
            <a:xfrm>
              <a:off x="4295710" y="3079670"/>
              <a:ext cx="14968" cy="27135"/>
              <a:chOff x="4842300" y="3099950"/>
              <a:chExt cx="31425" cy="59650"/>
            </a:xfrm>
          </p:grpSpPr>
          <p:sp>
            <p:nvSpPr>
              <p:cNvPr id="1457" name="Google Shape;1457;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8"/>
            <p:cNvGrpSpPr/>
            <p:nvPr/>
          </p:nvGrpSpPr>
          <p:grpSpPr>
            <a:xfrm>
              <a:off x="3831056" y="2816010"/>
              <a:ext cx="37378" cy="27612"/>
              <a:chOff x="3866750" y="2520350"/>
              <a:chExt cx="78475" cy="60700"/>
            </a:xfrm>
          </p:grpSpPr>
          <p:sp>
            <p:nvSpPr>
              <p:cNvPr id="1470" name="Google Shape;1470;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91" name="Google Shape;1491;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3" name="Google Shape;1503;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78"/>
            <p:cNvGrpSpPr/>
            <p:nvPr/>
          </p:nvGrpSpPr>
          <p:grpSpPr>
            <a:xfrm>
              <a:off x="3632736" y="3051591"/>
              <a:ext cx="63288" cy="45217"/>
              <a:chOff x="3450375" y="3038225"/>
              <a:chExt cx="132875" cy="99400"/>
            </a:xfrm>
          </p:grpSpPr>
          <p:sp>
            <p:nvSpPr>
              <p:cNvPr id="1517" name="Google Shape;1517;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8" name="Google Shape;1528;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8" name="Google Shape;1538;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44" name="Google Shape;1544;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78"/>
          <p:cNvGrpSpPr/>
          <p:nvPr/>
        </p:nvGrpSpPr>
        <p:grpSpPr>
          <a:xfrm>
            <a:off x="3530618" y="1021765"/>
            <a:ext cx="2078182" cy="1366558"/>
            <a:chOff x="235800" y="830650"/>
            <a:chExt cx="6978450" cy="4588844"/>
          </a:xfrm>
        </p:grpSpPr>
        <p:sp>
          <p:nvSpPr>
            <p:cNvPr id="1555" name="Google Shape;1555;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78"/>
          <p:cNvGrpSpPr/>
          <p:nvPr/>
        </p:nvGrpSpPr>
        <p:grpSpPr>
          <a:xfrm>
            <a:off x="719115" y="2852867"/>
            <a:ext cx="2622876" cy="1333540"/>
            <a:chOff x="238125" y="1038125"/>
            <a:chExt cx="7146800" cy="3633625"/>
          </a:xfrm>
        </p:grpSpPr>
        <p:sp>
          <p:nvSpPr>
            <p:cNvPr id="1562" name="Google Shape;1562;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78"/>
          <p:cNvGrpSpPr/>
          <p:nvPr/>
        </p:nvGrpSpPr>
        <p:grpSpPr>
          <a:xfrm>
            <a:off x="5834043" y="994977"/>
            <a:ext cx="2590840" cy="1380235"/>
            <a:chOff x="233350" y="949250"/>
            <a:chExt cx="7137300" cy="3802300"/>
          </a:xfrm>
        </p:grpSpPr>
        <p:sp>
          <p:nvSpPr>
            <p:cNvPr id="3135" name="Google Shape;3135;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78"/>
          <p:cNvGrpSpPr/>
          <p:nvPr/>
        </p:nvGrpSpPr>
        <p:grpSpPr>
          <a:xfrm>
            <a:off x="7648472" y="3039750"/>
            <a:ext cx="104231" cy="320340"/>
            <a:chOff x="7564426" y="3224343"/>
            <a:chExt cx="119985" cy="368801"/>
          </a:xfrm>
        </p:grpSpPr>
        <p:sp>
          <p:nvSpPr>
            <p:cNvPr id="3187" name="Google Shape;3187;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78"/>
          <p:cNvGrpSpPr/>
          <p:nvPr/>
        </p:nvGrpSpPr>
        <p:grpSpPr>
          <a:xfrm>
            <a:off x="7347961" y="3033852"/>
            <a:ext cx="189489" cy="332132"/>
            <a:chOff x="8370831" y="3202002"/>
            <a:chExt cx="218129" cy="382376"/>
          </a:xfrm>
        </p:grpSpPr>
        <p:sp>
          <p:nvSpPr>
            <p:cNvPr id="3190" name="Google Shape;3190;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78"/>
          <p:cNvGrpSpPr/>
          <p:nvPr/>
        </p:nvGrpSpPr>
        <p:grpSpPr>
          <a:xfrm>
            <a:off x="8071350" y="3444984"/>
            <a:ext cx="309429" cy="267000"/>
            <a:chOff x="6742064" y="3750480"/>
            <a:chExt cx="399315" cy="344560"/>
          </a:xfrm>
        </p:grpSpPr>
        <p:sp>
          <p:nvSpPr>
            <p:cNvPr id="3193" name="Google Shape;3193;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8"/>
          <p:cNvGrpSpPr/>
          <p:nvPr/>
        </p:nvGrpSpPr>
        <p:grpSpPr>
          <a:xfrm>
            <a:off x="7610369" y="3796031"/>
            <a:ext cx="180437" cy="281608"/>
            <a:chOff x="7248525" y="3739696"/>
            <a:chExt cx="230531" cy="359790"/>
          </a:xfrm>
        </p:grpSpPr>
        <p:sp>
          <p:nvSpPr>
            <p:cNvPr id="3196" name="Google Shape;3196;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78"/>
          <p:cNvGrpSpPr/>
          <p:nvPr/>
        </p:nvGrpSpPr>
        <p:grpSpPr>
          <a:xfrm>
            <a:off x="7856288" y="3439255"/>
            <a:ext cx="162896" cy="278710"/>
            <a:chOff x="7601242" y="3729267"/>
            <a:chExt cx="222566" cy="380803"/>
          </a:xfrm>
        </p:grpSpPr>
        <p:sp>
          <p:nvSpPr>
            <p:cNvPr id="3199" name="Google Shape;3199;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78"/>
          <p:cNvGrpSpPr/>
          <p:nvPr/>
        </p:nvGrpSpPr>
        <p:grpSpPr>
          <a:xfrm>
            <a:off x="7345934" y="3440396"/>
            <a:ext cx="193543" cy="275990"/>
            <a:chOff x="8304647" y="3738687"/>
            <a:chExt cx="225076" cy="320956"/>
          </a:xfrm>
        </p:grpSpPr>
        <p:sp>
          <p:nvSpPr>
            <p:cNvPr id="3203" name="Google Shape;3203;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78"/>
          <p:cNvGrpSpPr/>
          <p:nvPr/>
        </p:nvGrpSpPr>
        <p:grpSpPr>
          <a:xfrm>
            <a:off x="7618426" y="3440396"/>
            <a:ext cx="178492" cy="275990"/>
            <a:chOff x="8615101" y="3738687"/>
            <a:chExt cx="207573" cy="320956"/>
          </a:xfrm>
        </p:grpSpPr>
        <p:sp>
          <p:nvSpPr>
            <p:cNvPr id="3207" name="Google Shape;3207;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1" name="Google Shape;3211;p78"/>
          <p:cNvGrpSpPr/>
          <p:nvPr/>
        </p:nvGrpSpPr>
        <p:grpSpPr>
          <a:xfrm>
            <a:off x="6013131" y="3561884"/>
            <a:ext cx="557670" cy="511283"/>
            <a:chOff x="6015419" y="3716859"/>
            <a:chExt cx="557671" cy="511283"/>
          </a:xfrm>
        </p:grpSpPr>
        <p:sp>
          <p:nvSpPr>
            <p:cNvPr id="3212" name="Google Shape;3212;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78"/>
            <p:cNvGrpSpPr/>
            <p:nvPr/>
          </p:nvGrpSpPr>
          <p:grpSpPr>
            <a:xfrm>
              <a:off x="6036094" y="3716980"/>
              <a:ext cx="529860" cy="510468"/>
              <a:chOff x="6036094" y="3716980"/>
              <a:chExt cx="529860" cy="510468"/>
            </a:xfrm>
          </p:grpSpPr>
          <p:sp>
            <p:nvSpPr>
              <p:cNvPr id="3214" name="Google Shape;3214;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4" name="Google Shape;3224;p78"/>
          <p:cNvGrpSpPr/>
          <p:nvPr/>
        </p:nvGrpSpPr>
        <p:grpSpPr>
          <a:xfrm>
            <a:off x="6642016" y="2918653"/>
            <a:ext cx="576302" cy="511871"/>
            <a:chOff x="6644304" y="3073628"/>
            <a:chExt cx="576302" cy="511871"/>
          </a:xfrm>
        </p:grpSpPr>
        <p:sp>
          <p:nvSpPr>
            <p:cNvPr id="3225" name="Google Shape;3225;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6" name="Google Shape;3226;p78"/>
            <p:cNvGrpSpPr/>
            <p:nvPr/>
          </p:nvGrpSpPr>
          <p:grpSpPr>
            <a:xfrm>
              <a:off x="6712169" y="3085440"/>
              <a:ext cx="481622" cy="494913"/>
              <a:chOff x="6712169" y="3085440"/>
              <a:chExt cx="481622" cy="494913"/>
            </a:xfrm>
          </p:grpSpPr>
          <p:sp>
            <p:nvSpPr>
              <p:cNvPr id="3227" name="Google Shape;3227;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6" name="Google Shape;3236;p78"/>
          <p:cNvGrpSpPr/>
          <p:nvPr/>
        </p:nvGrpSpPr>
        <p:grpSpPr>
          <a:xfrm>
            <a:off x="6649867" y="3561648"/>
            <a:ext cx="560631" cy="511352"/>
            <a:chOff x="6652154" y="3716623"/>
            <a:chExt cx="560631" cy="511352"/>
          </a:xfrm>
        </p:grpSpPr>
        <p:sp>
          <p:nvSpPr>
            <p:cNvPr id="3237" name="Google Shape;3237;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8" name="Google Shape;3238;p78"/>
            <p:cNvGrpSpPr/>
            <p:nvPr/>
          </p:nvGrpSpPr>
          <p:grpSpPr>
            <a:xfrm>
              <a:off x="6669657" y="3716715"/>
              <a:ext cx="466779" cy="464290"/>
              <a:chOff x="6669657" y="3716715"/>
              <a:chExt cx="466779" cy="464290"/>
            </a:xfrm>
          </p:grpSpPr>
          <p:sp>
            <p:nvSpPr>
              <p:cNvPr id="3239" name="Google Shape;3239;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2" name="Google Shape;3252;p78"/>
          <p:cNvGrpSpPr/>
          <p:nvPr/>
        </p:nvGrpSpPr>
        <p:grpSpPr>
          <a:xfrm>
            <a:off x="7843958" y="3843056"/>
            <a:ext cx="187557" cy="187557"/>
            <a:chOff x="8565775" y="671075"/>
            <a:chExt cx="441000" cy="441000"/>
          </a:xfrm>
        </p:grpSpPr>
        <p:sp>
          <p:nvSpPr>
            <p:cNvPr id="3253" name="Google Shape;3253;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5" name="Google Shape;3255;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7" name="Google Shape;3257;p78"/>
          <p:cNvGrpSpPr/>
          <p:nvPr/>
        </p:nvGrpSpPr>
        <p:grpSpPr>
          <a:xfrm>
            <a:off x="5997813" y="2921275"/>
            <a:ext cx="587871" cy="512373"/>
            <a:chOff x="6000100" y="3076250"/>
            <a:chExt cx="587871" cy="512373"/>
          </a:xfrm>
        </p:grpSpPr>
        <p:sp>
          <p:nvSpPr>
            <p:cNvPr id="3258" name="Google Shape;3258;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9" name="Google Shape;3259;p78"/>
            <p:cNvGrpSpPr/>
            <p:nvPr/>
          </p:nvGrpSpPr>
          <p:grpSpPr>
            <a:xfrm>
              <a:off x="6031360" y="3076713"/>
              <a:ext cx="539107" cy="480965"/>
              <a:chOff x="6031360" y="3076713"/>
              <a:chExt cx="539107" cy="480965"/>
            </a:xfrm>
          </p:grpSpPr>
          <p:sp>
            <p:nvSpPr>
              <p:cNvPr id="3260" name="Google Shape;3260;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7" name="Google Shape;3267;p78"/>
          <p:cNvGrpSpPr/>
          <p:nvPr/>
        </p:nvGrpSpPr>
        <p:grpSpPr>
          <a:xfrm>
            <a:off x="3574273" y="2854307"/>
            <a:ext cx="2241344" cy="1330656"/>
            <a:chOff x="3597785" y="3065882"/>
            <a:chExt cx="2241344" cy="1330656"/>
          </a:xfrm>
        </p:grpSpPr>
        <p:grpSp>
          <p:nvGrpSpPr>
            <p:cNvPr id="3268" name="Google Shape;3268;p78"/>
            <p:cNvGrpSpPr/>
            <p:nvPr/>
          </p:nvGrpSpPr>
          <p:grpSpPr>
            <a:xfrm>
              <a:off x="5296908" y="3937355"/>
              <a:ext cx="143198" cy="32380"/>
              <a:chOff x="5296908" y="3937355"/>
              <a:chExt cx="143198" cy="32380"/>
            </a:xfrm>
          </p:grpSpPr>
          <p:sp>
            <p:nvSpPr>
              <p:cNvPr id="3269" name="Google Shape;3269;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78"/>
              <p:cNvGrpSpPr/>
              <p:nvPr/>
            </p:nvGrpSpPr>
            <p:grpSpPr>
              <a:xfrm>
                <a:off x="5402331" y="3937355"/>
                <a:ext cx="37776" cy="32380"/>
                <a:chOff x="5402331" y="3937355"/>
                <a:chExt cx="37776" cy="32380"/>
              </a:xfrm>
            </p:grpSpPr>
            <p:sp>
              <p:nvSpPr>
                <p:cNvPr id="3271" name="Google Shape;3271;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78"/>
              <p:cNvGrpSpPr/>
              <p:nvPr/>
            </p:nvGrpSpPr>
            <p:grpSpPr>
              <a:xfrm>
                <a:off x="5296908" y="3937355"/>
                <a:ext cx="37783" cy="32380"/>
                <a:chOff x="5296908" y="3937355"/>
                <a:chExt cx="37783" cy="32380"/>
              </a:xfrm>
            </p:grpSpPr>
            <p:sp>
              <p:nvSpPr>
                <p:cNvPr id="3274" name="Google Shape;3274;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6" name="Google Shape;3276;p78"/>
            <p:cNvGrpSpPr/>
            <p:nvPr/>
          </p:nvGrpSpPr>
          <p:grpSpPr>
            <a:xfrm>
              <a:off x="4724163" y="3119631"/>
              <a:ext cx="120838" cy="84218"/>
              <a:chOff x="4724163" y="3119631"/>
              <a:chExt cx="120838" cy="84218"/>
            </a:xfrm>
          </p:grpSpPr>
          <p:grpSp>
            <p:nvGrpSpPr>
              <p:cNvPr id="3277" name="Google Shape;3277;p78"/>
              <p:cNvGrpSpPr/>
              <p:nvPr/>
            </p:nvGrpSpPr>
            <p:grpSpPr>
              <a:xfrm>
                <a:off x="4746712" y="3132773"/>
                <a:ext cx="86869" cy="56424"/>
                <a:chOff x="4746712" y="3132773"/>
                <a:chExt cx="86869" cy="56424"/>
              </a:xfrm>
            </p:grpSpPr>
            <p:sp>
              <p:nvSpPr>
                <p:cNvPr id="3278" name="Google Shape;3278;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78"/>
              <p:cNvGrpSpPr/>
              <p:nvPr/>
            </p:nvGrpSpPr>
            <p:grpSpPr>
              <a:xfrm>
                <a:off x="4773634" y="3143336"/>
                <a:ext cx="37776" cy="32451"/>
                <a:chOff x="4773634" y="3143336"/>
                <a:chExt cx="37776" cy="32451"/>
              </a:xfrm>
            </p:grpSpPr>
            <p:sp>
              <p:nvSpPr>
                <p:cNvPr id="3281" name="Google Shape;3281;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78"/>
              <p:cNvGrpSpPr/>
              <p:nvPr/>
            </p:nvGrpSpPr>
            <p:grpSpPr>
              <a:xfrm>
                <a:off x="4724163" y="3131248"/>
                <a:ext cx="37776" cy="32459"/>
                <a:chOff x="4724163" y="3131248"/>
                <a:chExt cx="37776" cy="32459"/>
              </a:xfrm>
            </p:grpSpPr>
            <p:sp>
              <p:nvSpPr>
                <p:cNvPr id="3284" name="Google Shape;3284;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78"/>
              <p:cNvGrpSpPr/>
              <p:nvPr/>
            </p:nvGrpSpPr>
            <p:grpSpPr>
              <a:xfrm>
                <a:off x="4755081" y="3176054"/>
                <a:ext cx="32357" cy="27795"/>
                <a:chOff x="4755081" y="3176054"/>
                <a:chExt cx="32357" cy="27795"/>
              </a:xfrm>
            </p:grpSpPr>
            <p:sp>
              <p:nvSpPr>
                <p:cNvPr id="3287" name="Google Shape;3287;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78"/>
              <p:cNvGrpSpPr/>
              <p:nvPr/>
            </p:nvGrpSpPr>
            <p:grpSpPr>
              <a:xfrm>
                <a:off x="4812550" y="3119631"/>
                <a:ext cx="32451" cy="27803"/>
                <a:chOff x="4812550" y="3119631"/>
                <a:chExt cx="32451" cy="27803"/>
              </a:xfrm>
            </p:grpSpPr>
            <p:sp>
              <p:nvSpPr>
                <p:cNvPr id="3290" name="Google Shape;3290;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2" name="Google Shape;3292;p78"/>
            <p:cNvGrpSpPr/>
            <p:nvPr/>
          </p:nvGrpSpPr>
          <p:grpSpPr>
            <a:xfrm>
              <a:off x="5382826" y="4027197"/>
              <a:ext cx="268967" cy="250422"/>
              <a:chOff x="5382826" y="4027197"/>
              <a:chExt cx="268967" cy="250422"/>
            </a:xfrm>
          </p:grpSpPr>
          <p:grpSp>
            <p:nvGrpSpPr>
              <p:cNvPr id="3293" name="Google Shape;3293;p78"/>
              <p:cNvGrpSpPr/>
              <p:nvPr/>
            </p:nvGrpSpPr>
            <p:grpSpPr>
              <a:xfrm>
                <a:off x="5405280" y="4042510"/>
                <a:ext cx="237570" cy="218647"/>
                <a:chOff x="5405280" y="4042510"/>
                <a:chExt cx="237570" cy="218647"/>
              </a:xfrm>
            </p:grpSpPr>
            <p:sp>
              <p:nvSpPr>
                <p:cNvPr id="3294" name="Google Shape;3294;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8"/>
              <p:cNvGrpSpPr/>
              <p:nvPr/>
            </p:nvGrpSpPr>
            <p:grpSpPr>
              <a:xfrm>
                <a:off x="5382826" y="4125549"/>
                <a:ext cx="37776" cy="32380"/>
                <a:chOff x="5382826" y="4125549"/>
                <a:chExt cx="37776" cy="32380"/>
              </a:xfrm>
            </p:grpSpPr>
            <p:sp>
              <p:nvSpPr>
                <p:cNvPr id="3301" name="Google Shape;3301;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78"/>
              <p:cNvGrpSpPr/>
              <p:nvPr/>
            </p:nvGrpSpPr>
            <p:grpSpPr>
              <a:xfrm>
                <a:off x="5475680" y="4195587"/>
                <a:ext cx="37783" cy="32364"/>
                <a:chOff x="5475680" y="4195587"/>
                <a:chExt cx="37783" cy="32364"/>
              </a:xfrm>
            </p:grpSpPr>
            <p:sp>
              <p:nvSpPr>
                <p:cNvPr id="3304" name="Google Shape;3304;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78"/>
              <p:cNvGrpSpPr/>
              <p:nvPr/>
            </p:nvGrpSpPr>
            <p:grpSpPr>
              <a:xfrm>
                <a:off x="5532575" y="4027197"/>
                <a:ext cx="33308" cy="32262"/>
                <a:chOff x="5532575" y="4027197"/>
                <a:chExt cx="33308" cy="32262"/>
              </a:xfrm>
            </p:grpSpPr>
            <p:sp>
              <p:nvSpPr>
                <p:cNvPr id="3307" name="Google Shape;3307;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78"/>
              <p:cNvGrpSpPr/>
              <p:nvPr/>
            </p:nvGrpSpPr>
            <p:grpSpPr>
              <a:xfrm>
                <a:off x="5590706" y="4245348"/>
                <a:ext cx="33497" cy="32270"/>
                <a:chOff x="5590706" y="4245348"/>
                <a:chExt cx="33497" cy="32270"/>
              </a:xfrm>
            </p:grpSpPr>
            <p:sp>
              <p:nvSpPr>
                <p:cNvPr id="3310" name="Google Shape;3310;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78"/>
              <p:cNvGrpSpPr/>
              <p:nvPr/>
            </p:nvGrpSpPr>
            <p:grpSpPr>
              <a:xfrm>
                <a:off x="5618681" y="4109677"/>
                <a:ext cx="33112" cy="32357"/>
                <a:chOff x="5618681" y="4109677"/>
                <a:chExt cx="33112" cy="32357"/>
              </a:xfrm>
            </p:grpSpPr>
            <p:sp>
              <p:nvSpPr>
                <p:cNvPr id="3313" name="Google Shape;3313;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78"/>
              <p:cNvGrpSpPr/>
              <p:nvPr/>
            </p:nvGrpSpPr>
            <p:grpSpPr>
              <a:xfrm>
                <a:off x="5479298" y="4128262"/>
                <a:ext cx="31405" cy="26906"/>
                <a:chOff x="5479298" y="4128262"/>
                <a:chExt cx="31405" cy="26906"/>
              </a:xfrm>
            </p:grpSpPr>
            <p:sp>
              <p:nvSpPr>
                <p:cNvPr id="3316" name="Google Shape;3316;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5582903" y="4180116"/>
                <a:ext cx="31499" cy="26898"/>
                <a:chOff x="5582903" y="4180116"/>
                <a:chExt cx="31499" cy="26898"/>
              </a:xfrm>
            </p:grpSpPr>
            <p:sp>
              <p:nvSpPr>
                <p:cNvPr id="3319" name="Google Shape;3319;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1" name="Google Shape;3321;p78"/>
            <p:cNvGrpSpPr/>
            <p:nvPr/>
          </p:nvGrpSpPr>
          <p:grpSpPr>
            <a:xfrm>
              <a:off x="3977681" y="3230323"/>
              <a:ext cx="94584" cy="84085"/>
              <a:chOff x="3977681" y="3230323"/>
              <a:chExt cx="94584" cy="84085"/>
            </a:xfrm>
          </p:grpSpPr>
          <p:grpSp>
            <p:nvGrpSpPr>
              <p:cNvPr id="3322" name="Google Shape;3322;p78"/>
              <p:cNvGrpSpPr/>
              <p:nvPr/>
            </p:nvGrpSpPr>
            <p:grpSpPr>
              <a:xfrm>
                <a:off x="4000135" y="3243041"/>
                <a:ext cx="59570" cy="57186"/>
                <a:chOff x="4000135" y="3243041"/>
                <a:chExt cx="59570" cy="57186"/>
              </a:xfrm>
            </p:grpSpPr>
            <p:sp>
              <p:nvSpPr>
                <p:cNvPr id="3323" name="Google Shape;3323;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78"/>
              <p:cNvGrpSpPr/>
              <p:nvPr/>
            </p:nvGrpSpPr>
            <p:grpSpPr>
              <a:xfrm>
                <a:off x="3977681" y="3245872"/>
                <a:ext cx="37783" cy="32380"/>
                <a:chOff x="3977681" y="3245872"/>
                <a:chExt cx="37783" cy="32380"/>
              </a:xfrm>
            </p:grpSpPr>
            <p:sp>
              <p:nvSpPr>
                <p:cNvPr id="3327" name="Google Shape;3327;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78"/>
              <p:cNvGrpSpPr/>
              <p:nvPr/>
            </p:nvGrpSpPr>
            <p:grpSpPr>
              <a:xfrm>
                <a:off x="4040860" y="3262672"/>
                <a:ext cx="31405" cy="27001"/>
                <a:chOff x="4040860" y="3262672"/>
                <a:chExt cx="31405" cy="27001"/>
              </a:xfrm>
            </p:grpSpPr>
            <p:sp>
              <p:nvSpPr>
                <p:cNvPr id="3330" name="Google Shape;3330;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78"/>
              <p:cNvGrpSpPr/>
              <p:nvPr/>
            </p:nvGrpSpPr>
            <p:grpSpPr>
              <a:xfrm>
                <a:off x="4021072" y="3230323"/>
                <a:ext cx="31397" cy="26906"/>
                <a:chOff x="4021072" y="3230323"/>
                <a:chExt cx="31397" cy="26906"/>
              </a:xfrm>
            </p:grpSpPr>
            <p:sp>
              <p:nvSpPr>
                <p:cNvPr id="3333" name="Google Shape;3333;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78"/>
              <p:cNvGrpSpPr/>
              <p:nvPr/>
            </p:nvGrpSpPr>
            <p:grpSpPr>
              <a:xfrm>
                <a:off x="4001472" y="3287462"/>
                <a:ext cx="31499" cy="26945"/>
                <a:chOff x="4001472" y="3287462"/>
                <a:chExt cx="31499" cy="26945"/>
              </a:xfrm>
            </p:grpSpPr>
            <p:sp>
              <p:nvSpPr>
                <p:cNvPr id="3336" name="Google Shape;3336;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8" name="Google Shape;3338;p78"/>
            <p:cNvGrpSpPr/>
            <p:nvPr/>
          </p:nvGrpSpPr>
          <p:grpSpPr>
            <a:xfrm>
              <a:off x="4084715" y="3258865"/>
              <a:ext cx="184961" cy="137268"/>
              <a:chOff x="4084715" y="3258865"/>
              <a:chExt cx="184961" cy="137268"/>
            </a:xfrm>
          </p:grpSpPr>
          <p:grpSp>
            <p:nvGrpSpPr>
              <p:cNvPr id="3339" name="Google Shape;3339;p78"/>
              <p:cNvGrpSpPr/>
              <p:nvPr/>
            </p:nvGrpSpPr>
            <p:grpSpPr>
              <a:xfrm>
                <a:off x="4107453" y="3271583"/>
                <a:ext cx="153470" cy="110275"/>
                <a:chOff x="4107453" y="3271583"/>
                <a:chExt cx="153470" cy="110275"/>
              </a:xfrm>
            </p:grpSpPr>
            <p:sp>
              <p:nvSpPr>
                <p:cNvPr id="3340" name="Google Shape;3340;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78"/>
              <p:cNvGrpSpPr/>
              <p:nvPr/>
            </p:nvGrpSpPr>
            <p:grpSpPr>
              <a:xfrm>
                <a:off x="4136947" y="3258865"/>
                <a:ext cx="31499" cy="27001"/>
                <a:chOff x="4136947" y="3258865"/>
                <a:chExt cx="31499" cy="27001"/>
              </a:xfrm>
            </p:grpSpPr>
            <p:sp>
              <p:nvSpPr>
                <p:cNvPr id="3345" name="Google Shape;3345;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78"/>
              <p:cNvGrpSpPr/>
              <p:nvPr/>
            </p:nvGrpSpPr>
            <p:grpSpPr>
              <a:xfrm>
                <a:off x="4084715" y="3266478"/>
                <a:ext cx="31468" cy="26898"/>
                <a:chOff x="4084715" y="3266478"/>
                <a:chExt cx="31468" cy="26898"/>
              </a:xfrm>
            </p:grpSpPr>
            <p:sp>
              <p:nvSpPr>
                <p:cNvPr id="3348" name="Google Shape;3348;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78"/>
              <p:cNvGrpSpPr/>
              <p:nvPr/>
            </p:nvGrpSpPr>
            <p:grpSpPr>
              <a:xfrm>
                <a:off x="4159213" y="3279849"/>
                <a:ext cx="31405" cy="26945"/>
                <a:chOff x="4159213" y="3279849"/>
                <a:chExt cx="31405" cy="26945"/>
              </a:xfrm>
            </p:grpSpPr>
            <p:sp>
              <p:nvSpPr>
                <p:cNvPr id="3351" name="Google Shape;3351;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78"/>
              <p:cNvGrpSpPr/>
              <p:nvPr/>
            </p:nvGrpSpPr>
            <p:grpSpPr>
              <a:xfrm>
                <a:off x="4201550" y="3266502"/>
                <a:ext cx="31405" cy="26883"/>
                <a:chOff x="4201550" y="3266502"/>
                <a:chExt cx="31405" cy="26883"/>
              </a:xfrm>
            </p:grpSpPr>
            <p:sp>
              <p:nvSpPr>
                <p:cNvPr id="3354" name="Google Shape;3354;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78"/>
              <p:cNvGrpSpPr/>
              <p:nvPr/>
            </p:nvGrpSpPr>
            <p:grpSpPr>
              <a:xfrm>
                <a:off x="4201550" y="3338278"/>
                <a:ext cx="31405" cy="26930"/>
                <a:chOff x="4201550" y="3338278"/>
                <a:chExt cx="31405" cy="26930"/>
              </a:xfrm>
            </p:grpSpPr>
            <p:sp>
              <p:nvSpPr>
                <p:cNvPr id="3357" name="Google Shape;3357;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78"/>
              <p:cNvGrpSpPr/>
              <p:nvPr/>
            </p:nvGrpSpPr>
            <p:grpSpPr>
              <a:xfrm>
                <a:off x="4238272" y="3369132"/>
                <a:ext cx="31405" cy="27001"/>
                <a:chOff x="4238272" y="3369132"/>
                <a:chExt cx="31405" cy="27001"/>
              </a:xfrm>
            </p:grpSpPr>
            <p:sp>
              <p:nvSpPr>
                <p:cNvPr id="3360" name="Google Shape;3360;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2" name="Google Shape;3362;p78"/>
            <p:cNvGrpSpPr/>
            <p:nvPr/>
          </p:nvGrpSpPr>
          <p:grpSpPr>
            <a:xfrm>
              <a:off x="4068639" y="3200169"/>
              <a:ext cx="77643" cy="37272"/>
              <a:chOff x="4068639" y="3200169"/>
              <a:chExt cx="77643" cy="37272"/>
            </a:xfrm>
          </p:grpSpPr>
          <p:sp>
            <p:nvSpPr>
              <p:cNvPr id="3363" name="Google Shape;3363;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78"/>
              <p:cNvGrpSpPr/>
              <p:nvPr/>
            </p:nvGrpSpPr>
            <p:grpSpPr>
              <a:xfrm>
                <a:off x="4114878" y="3200169"/>
                <a:ext cx="31405" cy="26993"/>
                <a:chOff x="4114878" y="3200169"/>
                <a:chExt cx="31405" cy="26993"/>
              </a:xfrm>
            </p:grpSpPr>
            <p:sp>
              <p:nvSpPr>
                <p:cNvPr id="3365" name="Google Shape;3365;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78"/>
              <p:cNvGrpSpPr/>
              <p:nvPr/>
            </p:nvGrpSpPr>
            <p:grpSpPr>
              <a:xfrm>
                <a:off x="4068639" y="3210535"/>
                <a:ext cx="31499" cy="26906"/>
                <a:chOff x="4068639" y="3210535"/>
                <a:chExt cx="31499" cy="26906"/>
              </a:xfrm>
            </p:grpSpPr>
            <p:sp>
              <p:nvSpPr>
                <p:cNvPr id="3368" name="Google Shape;3368;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0" name="Google Shape;3370;p78"/>
            <p:cNvGrpSpPr/>
            <p:nvPr/>
          </p:nvGrpSpPr>
          <p:grpSpPr>
            <a:xfrm>
              <a:off x="3869702" y="3066935"/>
              <a:ext cx="382664" cy="190294"/>
              <a:chOff x="3869702" y="3066935"/>
              <a:chExt cx="382664" cy="190294"/>
            </a:xfrm>
          </p:grpSpPr>
          <p:grpSp>
            <p:nvGrpSpPr>
              <p:cNvPr id="3371" name="Google Shape;3371;p78"/>
              <p:cNvGrpSpPr/>
              <p:nvPr/>
            </p:nvGrpSpPr>
            <p:grpSpPr>
              <a:xfrm>
                <a:off x="3888633" y="3082351"/>
                <a:ext cx="351172" cy="160698"/>
                <a:chOff x="3888633" y="3082351"/>
                <a:chExt cx="351172" cy="160698"/>
              </a:xfrm>
            </p:grpSpPr>
            <p:sp>
              <p:nvSpPr>
                <p:cNvPr id="3372" name="Google Shape;3372;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78"/>
              <p:cNvGrpSpPr/>
              <p:nvPr/>
            </p:nvGrpSpPr>
            <p:grpSpPr>
              <a:xfrm>
                <a:off x="4143703" y="3066935"/>
                <a:ext cx="37783" cy="32357"/>
                <a:chOff x="4143703" y="3066935"/>
                <a:chExt cx="37783" cy="32357"/>
              </a:xfrm>
            </p:grpSpPr>
            <p:sp>
              <p:nvSpPr>
                <p:cNvPr id="3379" name="Google Shape;3379;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78"/>
              <p:cNvGrpSpPr/>
              <p:nvPr/>
            </p:nvGrpSpPr>
            <p:grpSpPr>
              <a:xfrm>
                <a:off x="4044565" y="3103563"/>
                <a:ext cx="37783" cy="32451"/>
                <a:chOff x="4044565" y="3103563"/>
                <a:chExt cx="37783" cy="32451"/>
              </a:xfrm>
            </p:grpSpPr>
            <p:sp>
              <p:nvSpPr>
                <p:cNvPr id="3382" name="Google Shape;3382;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78"/>
              <p:cNvGrpSpPr/>
              <p:nvPr/>
            </p:nvGrpSpPr>
            <p:grpSpPr>
              <a:xfrm>
                <a:off x="4017454" y="3188237"/>
                <a:ext cx="37776" cy="32357"/>
                <a:chOff x="4017454" y="3188237"/>
                <a:chExt cx="37776" cy="32357"/>
              </a:xfrm>
            </p:grpSpPr>
            <p:sp>
              <p:nvSpPr>
                <p:cNvPr id="3385" name="Google Shape;3385;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78"/>
              <p:cNvGrpSpPr/>
              <p:nvPr/>
            </p:nvGrpSpPr>
            <p:grpSpPr>
              <a:xfrm>
                <a:off x="3921548" y="3157509"/>
                <a:ext cx="37783" cy="32357"/>
                <a:chOff x="3921548" y="3157509"/>
                <a:chExt cx="37783" cy="32357"/>
              </a:xfrm>
            </p:grpSpPr>
            <p:sp>
              <p:nvSpPr>
                <p:cNvPr id="3388" name="Google Shape;3388;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78"/>
              <p:cNvGrpSpPr/>
              <p:nvPr/>
            </p:nvGrpSpPr>
            <p:grpSpPr>
              <a:xfrm>
                <a:off x="3939056" y="3211620"/>
                <a:ext cx="37783" cy="32380"/>
                <a:chOff x="3939056" y="3211620"/>
                <a:chExt cx="37783" cy="32380"/>
              </a:xfrm>
            </p:grpSpPr>
            <p:sp>
              <p:nvSpPr>
                <p:cNvPr id="3391" name="Google Shape;3391;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78"/>
              <p:cNvGrpSpPr/>
              <p:nvPr/>
            </p:nvGrpSpPr>
            <p:grpSpPr>
              <a:xfrm>
                <a:off x="4176240" y="3136965"/>
                <a:ext cx="31405" cy="26930"/>
                <a:chOff x="4176240" y="3136965"/>
                <a:chExt cx="31405" cy="26930"/>
              </a:xfrm>
            </p:grpSpPr>
            <p:sp>
              <p:nvSpPr>
                <p:cNvPr id="3394" name="Google Shape;3394;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78"/>
              <p:cNvGrpSpPr/>
              <p:nvPr/>
            </p:nvGrpSpPr>
            <p:grpSpPr>
              <a:xfrm>
                <a:off x="4133148" y="3152593"/>
                <a:ext cx="31499" cy="27001"/>
                <a:chOff x="4133148" y="3152593"/>
                <a:chExt cx="31499" cy="27001"/>
              </a:xfrm>
            </p:grpSpPr>
            <p:sp>
              <p:nvSpPr>
                <p:cNvPr id="3397" name="Google Shape;3397;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78"/>
              <p:cNvGrpSpPr/>
              <p:nvPr/>
            </p:nvGrpSpPr>
            <p:grpSpPr>
              <a:xfrm>
                <a:off x="4220866" y="3073534"/>
                <a:ext cx="31499" cy="26898"/>
                <a:chOff x="4220866" y="3073534"/>
                <a:chExt cx="31499" cy="26898"/>
              </a:xfrm>
            </p:grpSpPr>
            <p:sp>
              <p:nvSpPr>
                <p:cNvPr id="3400" name="Google Shape;3400;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78"/>
              <p:cNvGrpSpPr/>
              <p:nvPr/>
            </p:nvGrpSpPr>
            <p:grpSpPr>
              <a:xfrm>
                <a:off x="3869702" y="3230323"/>
                <a:ext cx="31499" cy="26906"/>
                <a:chOff x="3869702" y="3230323"/>
                <a:chExt cx="31499" cy="26906"/>
              </a:xfrm>
            </p:grpSpPr>
            <p:sp>
              <p:nvSpPr>
                <p:cNvPr id="3403" name="Google Shape;3403;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5" name="Google Shape;3405;p78"/>
            <p:cNvGrpSpPr/>
            <p:nvPr/>
          </p:nvGrpSpPr>
          <p:grpSpPr>
            <a:xfrm>
              <a:off x="4271383" y="3065882"/>
              <a:ext cx="304556" cy="341663"/>
              <a:chOff x="4271383" y="3065882"/>
              <a:chExt cx="304556" cy="341663"/>
            </a:xfrm>
          </p:grpSpPr>
          <p:grpSp>
            <p:nvGrpSpPr>
              <p:cNvPr id="3406" name="Google Shape;3406;p78"/>
              <p:cNvGrpSpPr/>
              <p:nvPr/>
            </p:nvGrpSpPr>
            <p:grpSpPr>
              <a:xfrm>
                <a:off x="4293838" y="3078639"/>
                <a:ext cx="269353" cy="311973"/>
                <a:chOff x="4293838" y="3078639"/>
                <a:chExt cx="269353" cy="311973"/>
              </a:xfrm>
            </p:grpSpPr>
            <p:sp>
              <p:nvSpPr>
                <p:cNvPr id="3407" name="Google Shape;3407;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78"/>
              <p:cNvGrpSpPr/>
              <p:nvPr/>
            </p:nvGrpSpPr>
            <p:grpSpPr>
              <a:xfrm>
                <a:off x="4538164" y="3342061"/>
                <a:ext cx="37776" cy="32380"/>
                <a:chOff x="4538164" y="3342061"/>
                <a:chExt cx="37776" cy="32380"/>
              </a:xfrm>
            </p:grpSpPr>
            <p:sp>
              <p:nvSpPr>
                <p:cNvPr id="3425" name="Google Shape;3425;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78"/>
              <p:cNvGrpSpPr/>
              <p:nvPr/>
            </p:nvGrpSpPr>
            <p:grpSpPr>
              <a:xfrm>
                <a:off x="4271383" y="3194742"/>
                <a:ext cx="37783" cy="32420"/>
                <a:chOff x="4271383" y="3194742"/>
                <a:chExt cx="37783" cy="32420"/>
              </a:xfrm>
            </p:grpSpPr>
            <p:sp>
              <p:nvSpPr>
                <p:cNvPr id="3428" name="Google Shape;3428;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78"/>
              <p:cNvGrpSpPr/>
              <p:nvPr/>
            </p:nvGrpSpPr>
            <p:grpSpPr>
              <a:xfrm>
                <a:off x="4284416" y="3084058"/>
                <a:ext cx="37783" cy="32357"/>
                <a:chOff x="4284416" y="3084058"/>
                <a:chExt cx="37783" cy="32357"/>
              </a:xfrm>
            </p:grpSpPr>
            <p:sp>
              <p:nvSpPr>
                <p:cNvPr id="3431" name="Google Shape;3431;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78"/>
              <p:cNvGrpSpPr/>
              <p:nvPr/>
            </p:nvGrpSpPr>
            <p:grpSpPr>
              <a:xfrm>
                <a:off x="4478697" y="3297561"/>
                <a:ext cx="37776" cy="32451"/>
                <a:chOff x="4478697" y="3297561"/>
                <a:chExt cx="37776" cy="32451"/>
              </a:xfrm>
            </p:grpSpPr>
            <p:sp>
              <p:nvSpPr>
                <p:cNvPr id="3434" name="Google Shape;3434;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78"/>
              <p:cNvGrpSpPr/>
              <p:nvPr/>
            </p:nvGrpSpPr>
            <p:grpSpPr>
              <a:xfrm>
                <a:off x="4411813" y="3331711"/>
                <a:ext cx="37776" cy="32451"/>
                <a:chOff x="4411813" y="3331711"/>
                <a:chExt cx="37776" cy="32451"/>
              </a:xfrm>
            </p:grpSpPr>
            <p:sp>
              <p:nvSpPr>
                <p:cNvPr id="3437" name="Google Shape;3437;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4337984" y="3375188"/>
                <a:ext cx="37776" cy="32357"/>
                <a:chOff x="4337984" y="3375188"/>
                <a:chExt cx="37776" cy="32357"/>
              </a:xfrm>
            </p:grpSpPr>
            <p:sp>
              <p:nvSpPr>
                <p:cNvPr id="3440" name="Google Shape;3440;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78"/>
              <p:cNvGrpSpPr/>
              <p:nvPr/>
            </p:nvGrpSpPr>
            <p:grpSpPr>
              <a:xfrm>
                <a:off x="4494867" y="3090530"/>
                <a:ext cx="37878" cy="32451"/>
                <a:chOff x="4494867" y="3090530"/>
                <a:chExt cx="37878" cy="32451"/>
              </a:xfrm>
            </p:grpSpPr>
            <p:sp>
              <p:nvSpPr>
                <p:cNvPr id="3443" name="Google Shape;3443;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78"/>
              <p:cNvGrpSpPr/>
              <p:nvPr/>
            </p:nvGrpSpPr>
            <p:grpSpPr>
              <a:xfrm>
                <a:off x="4525124" y="3207774"/>
                <a:ext cx="37783" cy="32420"/>
                <a:chOff x="4525124" y="3207774"/>
                <a:chExt cx="37783" cy="32420"/>
              </a:xfrm>
            </p:grpSpPr>
            <p:sp>
              <p:nvSpPr>
                <p:cNvPr id="3446" name="Google Shape;3446;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78"/>
              <p:cNvGrpSpPr/>
              <p:nvPr/>
            </p:nvGrpSpPr>
            <p:grpSpPr>
              <a:xfrm>
                <a:off x="4440544" y="3176479"/>
                <a:ext cx="31499" cy="26898"/>
                <a:chOff x="4440544" y="3176479"/>
                <a:chExt cx="31499" cy="26898"/>
              </a:xfrm>
            </p:grpSpPr>
            <p:sp>
              <p:nvSpPr>
                <p:cNvPr id="3449" name="Google Shape;3449;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78"/>
              <p:cNvGrpSpPr/>
              <p:nvPr/>
            </p:nvGrpSpPr>
            <p:grpSpPr>
              <a:xfrm>
                <a:off x="4350545" y="3156400"/>
                <a:ext cx="31405" cy="27001"/>
                <a:chOff x="4350545" y="3156400"/>
                <a:chExt cx="31405" cy="27001"/>
              </a:xfrm>
            </p:grpSpPr>
            <p:sp>
              <p:nvSpPr>
                <p:cNvPr id="3452" name="Google Shape;3452;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78"/>
              <p:cNvGrpSpPr/>
              <p:nvPr/>
            </p:nvGrpSpPr>
            <p:grpSpPr>
              <a:xfrm>
                <a:off x="4376703" y="3255058"/>
                <a:ext cx="31405" cy="27001"/>
                <a:chOff x="4376703" y="3255058"/>
                <a:chExt cx="31405" cy="27001"/>
              </a:xfrm>
            </p:grpSpPr>
            <p:sp>
              <p:nvSpPr>
                <p:cNvPr id="3455" name="Google Shape;3455;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78"/>
              <p:cNvGrpSpPr/>
              <p:nvPr/>
            </p:nvGrpSpPr>
            <p:grpSpPr>
              <a:xfrm>
                <a:off x="4331322" y="3283656"/>
                <a:ext cx="31405" cy="26945"/>
                <a:chOff x="4331322" y="3283656"/>
                <a:chExt cx="31405" cy="26945"/>
              </a:xfrm>
            </p:grpSpPr>
            <p:sp>
              <p:nvSpPr>
                <p:cNvPr id="3458" name="Google Shape;3458;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78"/>
              <p:cNvGrpSpPr/>
              <p:nvPr/>
            </p:nvGrpSpPr>
            <p:grpSpPr>
              <a:xfrm>
                <a:off x="4380510" y="3065882"/>
                <a:ext cx="31405" cy="26938"/>
                <a:chOff x="4380510" y="3065882"/>
                <a:chExt cx="31405" cy="26938"/>
              </a:xfrm>
            </p:grpSpPr>
            <p:sp>
              <p:nvSpPr>
                <p:cNvPr id="3461" name="Google Shape;3461;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3" name="Google Shape;3463;p78"/>
            <p:cNvGrpSpPr/>
            <p:nvPr/>
          </p:nvGrpSpPr>
          <p:grpSpPr>
            <a:xfrm>
              <a:off x="4558998" y="3188237"/>
              <a:ext cx="1280131" cy="1052746"/>
              <a:chOff x="4558998" y="3188237"/>
              <a:chExt cx="1280131" cy="1052746"/>
            </a:xfrm>
          </p:grpSpPr>
          <p:sp>
            <p:nvSpPr>
              <p:cNvPr id="3464" name="Google Shape;3464;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78"/>
              <p:cNvGrpSpPr/>
              <p:nvPr/>
            </p:nvGrpSpPr>
            <p:grpSpPr>
              <a:xfrm>
                <a:off x="4579164" y="3203653"/>
                <a:ext cx="1244833" cy="1020397"/>
                <a:chOff x="4579164" y="3203653"/>
                <a:chExt cx="1244833" cy="1020397"/>
              </a:xfrm>
            </p:grpSpPr>
            <p:sp>
              <p:nvSpPr>
                <p:cNvPr id="3466" name="Google Shape;3466;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8" name="Google Shape;3468;p78"/>
                <p:cNvGrpSpPr/>
                <p:nvPr/>
              </p:nvGrpSpPr>
              <p:grpSpPr>
                <a:xfrm>
                  <a:off x="4579164" y="3203653"/>
                  <a:ext cx="1244833" cy="1020397"/>
                  <a:chOff x="4579164" y="3203653"/>
                  <a:chExt cx="1244833" cy="1020397"/>
                </a:xfrm>
              </p:grpSpPr>
              <p:sp>
                <p:nvSpPr>
                  <p:cNvPr id="3469" name="Google Shape;3469;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78"/>
                  <p:cNvGrpSpPr/>
                  <p:nvPr/>
                </p:nvGrpSpPr>
                <p:grpSpPr>
                  <a:xfrm>
                    <a:off x="4579164" y="3203653"/>
                    <a:ext cx="1244833" cy="1020397"/>
                    <a:chOff x="4579164" y="3203653"/>
                    <a:chExt cx="1244833" cy="1020397"/>
                  </a:xfrm>
                </p:grpSpPr>
                <p:sp>
                  <p:nvSpPr>
                    <p:cNvPr id="3472" name="Google Shape;3472;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0" name="Google Shape;3480;p78"/>
                    <p:cNvGrpSpPr/>
                    <p:nvPr/>
                  </p:nvGrpSpPr>
                  <p:grpSpPr>
                    <a:xfrm>
                      <a:off x="4579164" y="3203653"/>
                      <a:ext cx="1244833" cy="1020397"/>
                      <a:chOff x="4579164" y="3203653"/>
                      <a:chExt cx="1244833" cy="1020397"/>
                    </a:xfrm>
                  </p:grpSpPr>
                  <p:sp>
                    <p:nvSpPr>
                      <p:cNvPr id="3481" name="Google Shape;3481;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5" name="Google Shape;3495;p78"/>
                      <p:cNvGrpSpPr/>
                      <p:nvPr/>
                    </p:nvGrpSpPr>
                    <p:grpSpPr>
                      <a:xfrm>
                        <a:off x="4579164" y="3203653"/>
                        <a:ext cx="1244833" cy="1020397"/>
                        <a:chOff x="4579164" y="3203653"/>
                        <a:chExt cx="1244833" cy="1020397"/>
                      </a:xfrm>
                    </p:grpSpPr>
                    <p:sp>
                      <p:nvSpPr>
                        <p:cNvPr id="3496" name="Google Shape;3496;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78"/>
                        <p:cNvGrpSpPr/>
                        <p:nvPr/>
                      </p:nvGrpSpPr>
                      <p:grpSpPr>
                        <a:xfrm>
                          <a:off x="4579164" y="3203653"/>
                          <a:ext cx="1244833" cy="1020397"/>
                          <a:chOff x="4579164" y="3203653"/>
                          <a:chExt cx="1244833" cy="1020397"/>
                        </a:xfrm>
                      </p:grpSpPr>
                      <p:sp>
                        <p:nvSpPr>
                          <p:cNvPr id="3521" name="Google Shape;3521;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2" name="Google Shape;3522;p78"/>
                          <p:cNvGrpSpPr/>
                          <p:nvPr/>
                        </p:nvGrpSpPr>
                        <p:grpSpPr>
                          <a:xfrm>
                            <a:off x="4579164" y="3203653"/>
                            <a:ext cx="1244833" cy="1020397"/>
                            <a:chOff x="4579164" y="3203653"/>
                            <a:chExt cx="1244833" cy="1020397"/>
                          </a:xfrm>
                        </p:grpSpPr>
                        <p:sp>
                          <p:nvSpPr>
                            <p:cNvPr id="3523" name="Google Shape;3523;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78"/>
                            <p:cNvGrpSpPr/>
                            <p:nvPr/>
                          </p:nvGrpSpPr>
                          <p:grpSpPr>
                            <a:xfrm>
                              <a:off x="4579164" y="3203653"/>
                              <a:ext cx="1244833" cy="1020397"/>
                              <a:chOff x="4579164" y="3203653"/>
                              <a:chExt cx="1244833" cy="1020397"/>
                            </a:xfrm>
                          </p:grpSpPr>
                          <p:sp>
                            <p:nvSpPr>
                              <p:cNvPr id="3531" name="Google Shape;3531;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4" name="Google Shape;3544;p78"/>
                              <p:cNvGrpSpPr/>
                              <p:nvPr/>
                            </p:nvGrpSpPr>
                            <p:grpSpPr>
                              <a:xfrm>
                                <a:off x="4579164" y="3203653"/>
                                <a:ext cx="1244833" cy="1020397"/>
                                <a:chOff x="4579164" y="3203653"/>
                                <a:chExt cx="1244833" cy="1020397"/>
                              </a:xfrm>
                            </p:grpSpPr>
                            <p:sp>
                              <p:nvSpPr>
                                <p:cNvPr id="3545" name="Google Shape;3545;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2" name="Google Shape;3552;p78"/>
                                <p:cNvGrpSpPr/>
                                <p:nvPr/>
                              </p:nvGrpSpPr>
                              <p:grpSpPr>
                                <a:xfrm>
                                  <a:off x="4579164" y="3203653"/>
                                  <a:ext cx="1244833" cy="1020397"/>
                                  <a:chOff x="4579164" y="3203653"/>
                                  <a:chExt cx="1244833" cy="1020397"/>
                                </a:xfrm>
                              </p:grpSpPr>
                              <p:sp>
                                <p:nvSpPr>
                                  <p:cNvPr id="3553" name="Google Shape;3553;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78"/>
                                  <p:cNvGrpSpPr/>
                                  <p:nvPr/>
                                </p:nvGrpSpPr>
                                <p:grpSpPr>
                                  <a:xfrm>
                                    <a:off x="4579164" y="3203653"/>
                                    <a:ext cx="1244833" cy="1020397"/>
                                    <a:chOff x="4579164" y="3203653"/>
                                    <a:chExt cx="1244833" cy="1020397"/>
                                  </a:xfrm>
                                </p:grpSpPr>
                                <p:sp>
                                  <p:nvSpPr>
                                    <p:cNvPr id="3559" name="Google Shape;3559;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63" name="Google Shape;3563;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6" name="Google Shape;3566;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67" name="Google Shape;3567;p78"/>
              <p:cNvGrpSpPr/>
              <p:nvPr/>
            </p:nvGrpSpPr>
            <p:grpSpPr>
              <a:xfrm>
                <a:off x="4595437" y="3598775"/>
                <a:ext cx="37776" cy="32451"/>
                <a:chOff x="4595437" y="3598775"/>
                <a:chExt cx="37776" cy="32451"/>
              </a:xfrm>
            </p:grpSpPr>
            <p:sp>
              <p:nvSpPr>
                <p:cNvPr id="3568" name="Google Shape;3568;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78"/>
              <p:cNvGrpSpPr/>
              <p:nvPr/>
            </p:nvGrpSpPr>
            <p:grpSpPr>
              <a:xfrm>
                <a:off x="4641864" y="3524443"/>
                <a:ext cx="37776" cy="32380"/>
                <a:chOff x="4641864" y="3524443"/>
                <a:chExt cx="37776" cy="32380"/>
              </a:xfrm>
            </p:grpSpPr>
            <p:sp>
              <p:nvSpPr>
                <p:cNvPr id="3571" name="Google Shape;3571;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8"/>
              <p:cNvGrpSpPr/>
              <p:nvPr/>
            </p:nvGrpSpPr>
            <p:grpSpPr>
              <a:xfrm>
                <a:off x="4648431" y="3893901"/>
                <a:ext cx="37776" cy="32357"/>
                <a:chOff x="4648431" y="3893901"/>
                <a:chExt cx="37776" cy="32357"/>
              </a:xfrm>
            </p:grpSpPr>
            <p:sp>
              <p:nvSpPr>
                <p:cNvPr id="3574" name="Google Shape;3574;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8"/>
              <p:cNvGrpSpPr/>
              <p:nvPr/>
            </p:nvGrpSpPr>
            <p:grpSpPr>
              <a:xfrm>
                <a:off x="4567752" y="3722908"/>
                <a:ext cx="37870" cy="32380"/>
                <a:chOff x="4567752" y="3722908"/>
                <a:chExt cx="37870" cy="32380"/>
              </a:xfrm>
            </p:grpSpPr>
            <p:sp>
              <p:nvSpPr>
                <p:cNvPr id="3577" name="Google Shape;3577;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4617506" y="3652052"/>
                <a:ext cx="37783" cy="32357"/>
                <a:chOff x="4617506" y="3652052"/>
                <a:chExt cx="37783" cy="32357"/>
              </a:xfrm>
            </p:grpSpPr>
            <p:sp>
              <p:nvSpPr>
                <p:cNvPr id="3580" name="Google Shape;3580;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78"/>
              <p:cNvGrpSpPr/>
              <p:nvPr/>
            </p:nvGrpSpPr>
            <p:grpSpPr>
              <a:xfrm>
                <a:off x="4739005" y="3554149"/>
                <a:ext cx="37870" cy="32357"/>
                <a:chOff x="4739005" y="3554149"/>
                <a:chExt cx="37870" cy="32357"/>
              </a:xfrm>
            </p:grpSpPr>
            <p:sp>
              <p:nvSpPr>
                <p:cNvPr id="3583" name="Google Shape;3583;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8"/>
              <p:cNvGrpSpPr/>
              <p:nvPr/>
            </p:nvGrpSpPr>
            <p:grpSpPr>
              <a:xfrm>
                <a:off x="4806557" y="3630258"/>
                <a:ext cx="37776" cy="32364"/>
                <a:chOff x="4806557" y="3630258"/>
                <a:chExt cx="37776" cy="32364"/>
              </a:xfrm>
            </p:grpSpPr>
            <p:sp>
              <p:nvSpPr>
                <p:cNvPr id="3586" name="Google Shape;3586;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4737007" y="4004357"/>
                <a:ext cx="37870" cy="32357"/>
                <a:chOff x="4737007" y="4004357"/>
                <a:chExt cx="37870" cy="32357"/>
              </a:xfrm>
            </p:grpSpPr>
            <p:sp>
              <p:nvSpPr>
                <p:cNvPr id="3589" name="Google Shape;3589;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4773634" y="4208627"/>
                <a:ext cx="37776" cy="32357"/>
                <a:chOff x="4773634" y="4208627"/>
                <a:chExt cx="37776" cy="32357"/>
              </a:xfrm>
            </p:grpSpPr>
            <p:sp>
              <p:nvSpPr>
                <p:cNvPr id="3592" name="Google Shape;3592;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8"/>
              <p:cNvGrpSpPr/>
              <p:nvPr/>
            </p:nvGrpSpPr>
            <p:grpSpPr>
              <a:xfrm>
                <a:off x="4888282" y="4074764"/>
                <a:ext cx="37776" cy="32451"/>
                <a:chOff x="4888282" y="4074764"/>
                <a:chExt cx="37776" cy="32451"/>
              </a:xfrm>
            </p:grpSpPr>
            <p:sp>
              <p:nvSpPr>
                <p:cNvPr id="3595" name="Google Shape;3595;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8"/>
              <p:cNvGrpSpPr/>
              <p:nvPr/>
            </p:nvGrpSpPr>
            <p:grpSpPr>
              <a:xfrm>
                <a:off x="4901315" y="3804271"/>
                <a:ext cx="37776" cy="32364"/>
                <a:chOff x="4901315" y="3804271"/>
                <a:chExt cx="37776" cy="32364"/>
              </a:xfrm>
            </p:grpSpPr>
            <p:sp>
              <p:nvSpPr>
                <p:cNvPr id="3598" name="Google Shape;3598;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8"/>
              <p:cNvGrpSpPr/>
              <p:nvPr/>
            </p:nvGrpSpPr>
            <p:grpSpPr>
              <a:xfrm>
                <a:off x="4866394" y="3715035"/>
                <a:ext cx="37846" cy="32357"/>
                <a:chOff x="4866394" y="3715035"/>
                <a:chExt cx="37846" cy="32357"/>
              </a:xfrm>
            </p:grpSpPr>
            <p:sp>
              <p:nvSpPr>
                <p:cNvPr id="3601" name="Google Shape;3601;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8"/>
              <p:cNvGrpSpPr/>
              <p:nvPr/>
            </p:nvGrpSpPr>
            <p:grpSpPr>
              <a:xfrm>
                <a:off x="4979233" y="3839798"/>
                <a:ext cx="37878" cy="32420"/>
                <a:chOff x="4979233" y="3839798"/>
                <a:chExt cx="37878" cy="32420"/>
              </a:xfrm>
            </p:grpSpPr>
            <p:sp>
              <p:nvSpPr>
                <p:cNvPr id="3604" name="Google Shape;3604;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8"/>
              <p:cNvGrpSpPr/>
              <p:nvPr/>
            </p:nvGrpSpPr>
            <p:grpSpPr>
              <a:xfrm>
                <a:off x="4790662" y="3679147"/>
                <a:ext cx="37783" cy="32380"/>
                <a:chOff x="4790662" y="3679147"/>
                <a:chExt cx="37783" cy="32380"/>
              </a:xfrm>
            </p:grpSpPr>
            <p:sp>
              <p:nvSpPr>
                <p:cNvPr id="3607" name="Google Shape;3607;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8"/>
              <p:cNvGrpSpPr/>
              <p:nvPr/>
            </p:nvGrpSpPr>
            <p:grpSpPr>
              <a:xfrm>
                <a:off x="4857263" y="3557861"/>
                <a:ext cx="37776" cy="32357"/>
                <a:chOff x="4857263" y="3557861"/>
                <a:chExt cx="37776" cy="32357"/>
              </a:xfrm>
            </p:grpSpPr>
            <p:sp>
              <p:nvSpPr>
                <p:cNvPr id="3610" name="Google Shape;3610;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8"/>
              <p:cNvGrpSpPr/>
              <p:nvPr/>
            </p:nvGrpSpPr>
            <p:grpSpPr>
              <a:xfrm>
                <a:off x="4883902" y="3648033"/>
                <a:ext cx="37783" cy="32380"/>
                <a:chOff x="4883902" y="3648033"/>
                <a:chExt cx="37783" cy="32380"/>
              </a:xfrm>
            </p:grpSpPr>
            <p:sp>
              <p:nvSpPr>
                <p:cNvPr id="3613" name="Google Shape;3613;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8"/>
              <p:cNvGrpSpPr/>
              <p:nvPr/>
            </p:nvGrpSpPr>
            <p:grpSpPr>
              <a:xfrm>
                <a:off x="4907780" y="3347220"/>
                <a:ext cx="37878" cy="32357"/>
                <a:chOff x="4907780" y="3347220"/>
                <a:chExt cx="37878" cy="32357"/>
              </a:xfrm>
            </p:grpSpPr>
            <p:sp>
              <p:nvSpPr>
                <p:cNvPr id="3616" name="Google Shape;3616;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8"/>
              <p:cNvGrpSpPr/>
              <p:nvPr/>
            </p:nvGrpSpPr>
            <p:grpSpPr>
              <a:xfrm>
                <a:off x="5065048" y="3738150"/>
                <a:ext cx="37783" cy="32364"/>
                <a:chOff x="5065048" y="3738150"/>
                <a:chExt cx="37783" cy="32364"/>
              </a:xfrm>
            </p:grpSpPr>
            <p:sp>
              <p:nvSpPr>
                <p:cNvPr id="3619" name="Google Shape;3619;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8"/>
              <p:cNvGrpSpPr/>
              <p:nvPr/>
            </p:nvGrpSpPr>
            <p:grpSpPr>
              <a:xfrm>
                <a:off x="5071616" y="3284615"/>
                <a:ext cx="37783" cy="32357"/>
                <a:chOff x="5071616" y="3284615"/>
                <a:chExt cx="37783" cy="32357"/>
              </a:xfrm>
            </p:grpSpPr>
            <p:sp>
              <p:nvSpPr>
                <p:cNvPr id="3622" name="Google Shape;3622;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8"/>
              <p:cNvGrpSpPr/>
              <p:nvPr/>
            </p:nvGrpSpPr>
            <p:grpSpPr>
              <a:xfrm>
                <a:off x="5389291" y="3759921"/>
                <a:ext cx="37783" cy="32380"/>
                <a:chOff x="5389291" y="3759921"/>
                <a:chExt cx="37783" cy="32380"/>
              </a:xfrm>
            </p:grpSpPr>
            <p:sp>
              <p:nvSpPr>
                <p:cNvPr id="3625" name="Google Shape;3625;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78"/>
              <p:cNvGrpSpPr/>
              <p:nvPr/>
            </p:nvGrpSpPr>
            <p:grpSpPr>
              <a:xfrm>
                <a:off x="5431534" y="3632932"/>
                <a:ext cx="37878" cy="32451"/>
                <a:chOff x="5431534" y="3632932"/>
                <a:chExt cx="37878" cy="32451"/>
              </a:xfrm>
            </p:grpSpPr>
            <p:sp>
              <p:nvSpPr>
                <p:cNvPr id="3628" name="Google Shape;3628;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8"/>
              <p:cNvGrpSpPr/>
              <p:nvPr/>
            </p:nvGrpSpPr>
            <p:grpSpPr>
              <a:xfrm>
                <a:off x="5540755" y="3544829"/>
                <a:ext cx="37783" cy="32357"/>
                <a:chOff x="5540755" y="3544829"/>
                <a:chExt cx="37783" cy="32357"/>
              </a:xfrm>
            </p:grpSpPr>
            <p:sp>
              <p:nvSpPr>
                <p:cNvPr id="3631" name="Google Shape;3631;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8"/>
              <p:cNvGrpSpPr/>
              <p:nvPr/>
            </p:nvGrpSpPr>
            <p:grpSpPr>
              <a:xfrm>
                <a:off x="5579293" y="3412107"/>
                <a:ext cx="37776" cy="32357"/>
                <a:chOff x="5579293" y="3412107"/>
                <a:chExt cx="37776" cy="32357"/>
              </a:xfrm>
            </p:grpSpPr>
            <p:sp>
              <p:nvSpPr>
                <p:cNvPr id="3634" name="Google Shape;3634;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5801346" y="3284615"/>
                <a:ext cx="37783" cy="32357"/>
                <a:chOff x="5801346" y="3284615"/>
                <a:chExt cx="37783" cy="32357"/>
              </a:xfrm>
            </p:grpSpPr>
            <p:sp>
              <p:nvSpPr>
                <p:cNvPr id="3637" name="Google Shape;3637;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8"/>
              <p:cNvGrpSpPr/>
              <p:nvPr/>
            </p:nvGrpSpPr>
            <p:grpSpPr>
              <a:xfrm>
                <a:off x="5763578" y="3399067"/>
                <a:ext cx="37776" cy="32364"/>
                <a:chOff x="5763578" y="3399067"/>
                <a:chExt cx="37776" cy="32364"/>
              </a:xfrm>
            </p:grpSpPr>
            <p:sp>
              <p:nvSpPr>
                <p:cNvPr id="3640" name="Google Shape;3640;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78"/>
              <p:cNvGrpSpPr/>
              <p:nvPr/>
            </p:nvGrpSpPr>
            <p:grpSpPr>
              <a:xfrm>
                <a:off x="5395858" y="3230952"/>
                <a:ext cx="37776" cy="32364"/>
                <a:chOff x="5395858" y="3230952"/>
                <a:chExt cx="37776" cy="32364"/>
              </a:xfrm>
            </p:grpSpPr>
            <p:sp>
              <p:nvSpPr>
                <p:cNvPr id="3643" name="Google Shape;3643;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8"/>
              <p:cNvGrpSpPr/>
              <p:nvPr/>
            </p:nvGrpSpPr>
            <p:grpSpPr>
              <a:xfrm>
                <a:off x="5264088" y="3188237"/>
                <a:ext cx="37776" cy="32357"/>
                <a:chOff x="5264088" y="3188237"/>
                <a:chExt cx="37776" cy="32357"/>
              </a:xfrm>
            </p:grpSpPr>
            <p:sp>
              <p:nvSpPr>
                <p:cNvPr id="3646" name="Google Shape;3646;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8"/>
              <p:cNvGrpSpPr/>
              <p:nvPr/>
            </p:nvGrpSpPr>
            <p:grpSpPr>
              <a:xfrm>
                <a:off x="5585758" y="3237425"/>
                <a:ext cx="37878" cy="32357"/>
                <a:chOff x="5585758" y="3237425"/>
                <a:chExt cx="37878" cy="32357"/>
              </a:xfrm>
            </p:grpSpPr>
            <p:sp>
              <p:nvSpPr>
                <p:cNvPr id="3649" name="Google Shape;3649;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8"/>
              <p:cNvGrpSpPr/>
              <p:nvPr/>
            </p:nvGrpSpPr>
            <p:grpSpPr>
              <a:xfrm>
                <a:off x="4874196" y="3291088"/>
                <a:ext cx="37878" cy="32451"/>
                <a:chOff x="4874196" y="3291088"/>
                <a:chExt cx="37878" cy="32451"/>
              </a:xfrm>
            </p:grpSpPr>
            <p:sp>
              <p:nvSpPr>
                <p:cNvPr id="3652" name="Google Shape;3652;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78"/>
              <p:cNvGrpSpPr/>
              <p:nvPr/>
            </p:nvGrpSpPr>
            <p:grpSpPr>
              <a:xfrm>
                <a:off x="5197770" y="3785466"/>
                <a:ext cx="37783" cy="32427"/>
                <a:chOff x="5197770" y="3785466"/>
                <a:chExt cx="37783" cy="32427"/>
              </a:xfrm>
            </p:grpSpPr>
            <p:sp>
              <p:nvSpPr>
                <p:cNvPr id="3655" name="Google Shape;3655;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78"/>
              <p:cNvGrpSpPr/>
              <p:nvPr/>
            </p:nvGrpSpPr>
            <p:grpSpPr>
              <a:xfrm>
                <a:off x="5177699" y="3492117"/>
                <a:ext cx="37776" cy="32357"/>
                <a:chOff x="5177699" y="3492117"/>
                <a:chExt cx="37776" cy="32357"/>
              </a:xfrm>
            </p:grpSpPr>
            <p:sp>
              <p:nvSpPr>
                <p:cNvPr id="3658" name="Google Shape;3658;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78"/>
              <p:cNvGrpSpPr/>
              <p:nvPr/>
            </p:nvGrpSpPr>
            <p:grpSpPr>
              <a:xfrm>
                <a:off x="5349431" y="3622346"/>
                <a:ext cx="37870" cy="32380"/>
                <a:chOff x="5349431" y="3622346"/>
                <a:chExt cx="37870" cy="32380"/>
              </a:xfrm>
            </p:grpSpPr>
            <p:sp>
              <p:nvSpPr>
                <p:cNvPr id="3661" name="Google Shape;3661;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78"/>
              <p:cNvGrpSpPr/>
              <p:nvPr/>
            </p:nvGrpSpPr>
            <p:grpSpPr>
              <a:xfrm>
                <a:off x="5068855" y="3563980"/>
                <a:ext cx="53954" cy="46223"/>
                <a:chOff x="5068855" y="3563980"/>
                <a:chExt cx="53954" cy="46223"/>
              </a:xfrm>
            </p:grpSpPr>
            <p:sp>
              <p:nvSpPr>
                <p:cNvPr id="3664" name="Google Shape;3664;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78"/>
              <p:cNvGrpSpPr/>
              <p:nvPr/>
            </p:nvGrpSpPr>
            <p:grpSpPr>
              <a:xfrm>
                <a:off x="5037654" y="3392507"/>
                <a:ext cx="37870" cy="32451"/>
                <a:chOff x="5037654" y="3392507"/>
                <a:chExt cx="37870" cy="32451"/>
              </a:xfrm>
            </p:grpSpPr>
            <p:sp>
              <p:nvSpPr>
                <p:cNvPr id="3667" name="Google Shape;3667;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78"/>
              <p:cNvGrpSpPr/>
              <p:nvPr/>
            </p:nvGrpSpPr>
            <p:grpSpPr>
              <a:xfrm>
                <a:off x="5456560" y="3368629"/>
                <a:ext cx="37870" cy="32451"/>
                <a:chOff x="5456560" y="3368629"/>
                <a:chExt cx="37870" cy="32451"/>
              </a:xfrm>
            </p:grpSpPr>
            <p:sp>
              <p:nvSpPr>
                <p:cNvPr id="3670" name="Google Shape;3670;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78"/>
              <p:cNvGrpSpPr/>
              <p:nvPr/>
            </p:nvGrpSpPr>
            <p:grpSpPr>
              <a:xfrm>
                <a:off x="4755749" y="3501516"/>
                <a:ext cx="46246" cy="39608"/>
                <a:chOff x="4755749" y="3501516"/>
                <a:chExt cx="46246" cy="39608"/>
              </a:xfrm>
            </p:grpSpPr>
            <p:sp>
              <p:nvSpPr>
                <p:cNvPr id="3673" name="Google Shape;3673;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78"/>
              <p:cNvGrpSpPr/>
              <p:nvPr/>
            </p:nvGrpSpPr>
            <p:grpSpPr>
              <a:xfrm>
                <a:off x="4681346" y="3485582"/>
                <a:ext cx="37783" cy="32427"/>
                <a:chOff x="4681346" y="3485582"/>
                <a:chExt cx="37783" cy="32427"/>
              </a:xfrm>
            </p:grpSpPr>
            <p:sp>
              <p:nvSpPr>
                <p:cNvPr id="3676" name="Google Shape;3676;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78"/>
              <p:cNvGrpSpPr/>
              <p:nvPr/>
            </p:nvGrpSpPr>
            <p:grpSpPr>
              <a:xfrm>
                <a:off x="4767067" y="3291088"/>
                <a:ext cx="37878" cy="32451"/>
                <a:chOff x="4767067" y="3291088"/>
                <a:chExt cx="37878" cy="32451"/>
              </a:xfrm>
            </p:grpSpPr>
            <p:sp>
              <p:nvSpPr>
                <p:cNvPr id="3679" name="Google Shape;3679;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8"/>
              <p:cNvGrpSpPr/>
              <p:nvPr/>
            </p:nvGrpSpPr>
            <p:grpSpPr>
              <a:xfrm>
                <a:off x="4687819" y="3405539"/>
                <a:ext cx="37776" cy="32451"/>
                <a:chOff x="4687819" y="3405539"/>
                <a:chExt cx="37776" cy="32451"/>
              </a:xfrm>
            </p:grpSpPr>
            <p:sp>
              <p:nvSpPr>
                <p:cNvPr id="3682" name="Google Shape;3682;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78"/>
              <p:cNvGrpSpPr/>
              <p:nvPr/>
            </p:nvGrpSpPr>
            <p:grpSpPr>
              <a:xfrm>
                <a:off x="4923101" y="3444809"/>
                <a:ext cx="52813" cy="45318"/>
                <a:chOff x="4923101" y="3444809"/>
                <a:chExt cx="52813" cy="45318"/>
              </a:xfrm>
            </p:grpSpPr>
            <p:sp>
              <p:nvSpPr>
                <p:cNvPr id="3685" name="Google Shape;3685;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78"/>
              <p:cNvGrpSpPr/>
              <p:nvPr/>
            </p:nvGrpSpPr>
            <p:grpSpPr>
              <a:xfrm>
                <a:off x="4846040" y="3654750"/>
                <a:ext cx="31405" cy="26993"/>
                <a:chOff x="4846040" y="3654750"/>
                <a:chExt cx="31405" cy="26993"/>
              </a:xfrm>
            </p:grpSpPr>
            <p:sp>
              <p:nvSpPr>
                <p:cNvPr id="3688" name="Google Shape;3688;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78"/>
              <p:cNvGrpSpPr/>
              <p:nvPr/>
            </p:nvGrpSpPr>
            <p:grpSpPr>
              <a:xfrm>
                <a:off x="4925673" y="3691700"/>
                <a:ext cx="40253" cy="34472"/>
                <a:chOff x="4925673" y="3691700"/>
                <a:chExt cx="40253" cy="34472"/>
              </a:xfrm>
            </p:grpSpPr>
            <p:sp>
              <p:nvSpPr>
                <p:cNvPr id="3691" name="Google Shape;3691;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78"/>
              <p:cNvGrpSpPr/>
              <p:nvPr/>
            </p:nvGrpSpPr>
            <p:grpSpPr>
              <a:xfrm>
                <a:off x="4894653" y="3740848"/>
                <a:ext cx="31405" cy="26906"/>
                <a:chOff x="4894653" y="3740848"/>
                <a:chExt cx="31405" cy="26906"/>
              </a:xfrm>
            </p:grpSpPr>
            <p:sp>
              <p:nvSpPr>
                <p:cNvPr id="3694" name="Google Shape;3694;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78"/>
              <p:cNvGrpSpPr/>
              <p:nvPr/>
            </p:nvGrpSpPr>
            <p:grpSpPr>
              <a:xfrm>
                <a:off x="4962300" y="3696348"/>
                <a:ext cx="38255" cy="32773"/>
                <a:chOff x="4962300" y="3696348"/>
                <a:chExt cx="38255" cy="32773"/>
              </a:xfrm>
            </p:grpSpPr>
            <p:sp>
              <p:nvSpPr>
                <p:cNvPr id="3697" name="Google Shape;3697;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78"/>
              <p:cNvGrpSpPr/>
              <p:nvPr/>
            </p:nvGrpSpPr>
            <p:grpSpPr>
              <a:xfrm>
                <a:off x="4980185" y="3743349"/>
                <a:ext cx="31499" cy="26969"/>
                <a:chOff x="4980185" y="3743349"/>
                <a:chExt cx="31499" cy="26969"/>
              </a:xfrm>
            </p:grpSpPr>
            <p:sp>
              <p:nvSpPr>
                <p:cNvPr id="3700" name="Google Shape;3700;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78"/>
              <p:cNvGrpSpPr/>
              <p:nvPr/>
            </p:nvGrpSpPr>
            <p:grpSpPr>
              <a:xfrm>
                <a:off x="5013768" y="3734312"/>
                <a:ext cx="31499" cy="26969"/>
                <a:chOff x="5013768" y="3734312"/>
                <a:chExt cx="31499" cy="26969"/>
              </a:xfrm>
            </p:grpSpPr>
            <p:sp>
              <p:nvSpPr>
                <p:cNvPr id="3703" name="Google Shape;3703;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78"/>
              <p:cNvGrpSpPr/>
              <p:nvPr/>
            </p:nvGrpSpPr>
            <p:grpSpPr>
              <a:xfrm>
                <a:off x="5036703" y="3764545"/>
                <a:ext cx="31499" cy="26898"/>
                <a:chOff x="5036703" y="3764545"/>
                <a:chExt cx="31499" cy="26898"/>
              </a:xfrm>
            </p:grpSpPr>
            <p:sp>
              <p:nvSpPr>
                <p:cNvPr id="3706" name="Google Shape;3706;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8"/>
              <p:cNvGrpSpPr/>
              <p:nvPr/>
            </p:nvGrpSpPr>
            <p:grpSpPr>
              <a:xfrm>
                <a:off x="4953546" y="3768352"/>
                <a:ext cx="31405" cy="26898"/>
                <a:chOff x="4953546" y="3768352"/>
                <a:chExt cx="31405" cy="26898"/>
              </a:xfrm>
            </p:grpSpPr>
            <p:sp>
              <p:nvSpPr>
                <p:cNvPr id="3709" name="Google Shape;3709;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8"/>
              <p:cNvGrpSpPr/>
              <p:nvPr/>
            </p:nvGrpSpPr>
            <p:grpSpPr>
              <a:xfrm>
                <a:off x="4964770" y="3814016"/>
                <a:ext cx="31499" cy="26993"/>
                <a:chOff x="4964770" y="3814016"/>
                <a:chExt cx="31499" cy="26993"/>
              </a:xfrm>
            </p:grpSpPr>
            <p:sp>
              <p:nvSpPr>
                <p:cNvPr id="3712" name="Google Shape;3712;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8"/>
              <p:cNvGrpSpPr/>
              <p:nvPr/>
            </p:nvGrpSpPr>
            <p:grpSpPr>
              <a:xfrm>
                <a:off x="4923290" y="3800504"/>
                <a:ext cx="31468" cy="26898"/>
                <a:chOff x="4923290" y="3800504"/>
                <a:chExt cx="31468" cy="26898"/>
              </a:xfrm>
            </p:grpSpPr>
            <p:sp>
              <p:nvSpPr>
                <p:cNvPr id="3715" name="Google Shape;3715;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8"/>
              <p:cNvGrpSpPr/>
              <p:nvPr/>
            </p:nvGrpSpPr>
            <p:grpSpPr>
              <a:xfrm>
                <a:off x="5108534" y="3650943"/>
                <a:ext cx="31405" cy="26993"/>
                <a:chOff x="5108534" y="3650943"/>
                <a:chExt cx="31405" cy="26993"/>
              </a:xfrm>
            </p:grpSpPr>
            <p:sp>
              <p:nvSpPr>
                <p:cNvPr id="3718" name="Google Shape;3718;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8"/>
              <p:cNvGrpSpPr/>
              <p:nvPr/>
            </p:nvGrpSpPr>
            <p:grpSpPr>
              <a:xfrm>
                <a:off x="5119380" y="3760739"/>
                <a:ext cx="31499" cy="26993"/>
                <a:chOff x="5119380" y="3760739"/>
                <a:chExt cx="31499" cy="26993"/>
              </a:xfrm>
            </p:grpSpPr>
            <p:sp>
              <p:nvSpPr>
                <p:cNvPr id="3721" name="Google Shape;3721;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78"/>
              <p:cNvGrpSpPr/>
              <p:nvPr/>
            </p:nvGrpSpPr>
            <p:grpSpPr>
              <a:xfrm>
                <a:off x="5119380" y="3788235"/>
                <a:ext cx="31499" cy="26993"/>
                <a:chOff x="5119380" y="3788235"/>
                <a:chExt cx="31499" cy="26993"/>
              </a:xfrm>
            </p:grpSpPr>
            <p:sp>
              <p:nvSpPr>
                <p:cNvPr id="3724" name="Google Shape;3724;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78"/>
              <p:cNvGrpSpPr/>
              <p:nvPr/>
            </p:nvGrpSpPr>
            <p:grpSpPr>
              <a:xfrm>
                <a:off x="5158005" y="3875284"/>
                <a:ext cx="31405" cy="27001"/>
                <a:chOff x="5158005" y="3875284"/>
                <a:chExt cx="31405" cy="27001"/>
              </a:xfrm>
            </p:grpSpPr>
            <p:sp>
              <p:nvSpPr>
                <p:cNvPr id="3727" name="Google Shape;3727;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8"/>
              <p:cNvGrpSpPr/>
              <p:nvPr/>
            </p:nvGrpSpPr>
            <p:grpSpPr>
              <a:xfrm>
                <a:off x="5233163" y="3764545"/>
                <a:ext cx="31499" cy="26898"/>
                <a:chOff x="5233163" y="3764545"/>
                <a:chExt cx="31499" cy="26898"/>
              </a:xfrm>
            </p:grpSpPr>
            <p:sp>
              <p:nvSpPr>
                <p:cNvPr id="3730" name="Google Shape;3730;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8"/>
              <p:cNvGrpSpPr/>
              <p:nvPr/>
            </p:nvGrpSpPr>
            <p:grpSpPr>
              <a:xfrm>
                <a:off x="5276168" y="3805545"/>
                <a:ext cx="31499" cy="26906"/>
                <a:chOff x="5276168" y="3805545"/>
                <a:chExt cx="31499" cy="26906"/>
              </a:xfrm>
            </p:grpSpPr>
            <p:sp>
              <p:nvSpPr>
                <p:cNvPr id="3733" name="Google Shape;3733;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8"/>
              <p:cNvGrpSpPr/>
              <p:nvPr/>
            </p:nvGrpSpPr>
            <p:grpSpPr>
              <a:xfrm>
                <a:off x="5294053" y="3851933"/>
                <a:ext cx="31405" cy="26945"/>
                <a:chOff x="5294053" y="3851933"/>
                <a:chExt cx="31405" cy="26945"/>
              </a:xfrm>
            </p:grpSpPr>
            <p:sp>
              <p:nvSpPr>
                <p:cNvPr id="3736" name="Google Shape;3736;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78"/>
              <p:cNvGrpSpPr/>
              <p:nvPr/>
            </p:nvGrpSpPr>
            <p:grpSpPr>
              <a:xfrm>
                <a:off x="5341723" y="3851902"/>
                <a:ext cx="31405" cy="26977"/>
                <a:chOff x="5341723" y="3851902"/>
                <a:chExt cx="31405" cy="26977"/>
              </a:xfrm>
            </p:grpSpPr>
            <p:sp>
              <p:nvSpPr>
                <p:cNvPr id="3739" name="Google Shape;3739;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8"/>
              <p:cNvGrpSpPr/>
              <p:nvPr/>
            </p:nvGrpSpPr>
            <p:grpSpPr>
              <a:xfrm>
                <a:off x="5054871" y="3507855"/>
                <a:ext cx="31405" cy="26993"/>
                <a:chOff x="5054871" y="3507855"/>
                <a:chExt cx="31405" cy="26993"/>
              </a:xfrm>
            </p:grpSpPr>
            <p:sp>
              <p:nvSpPr>
                <p:cNvPr id="3742" name="Google Shape;3742;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8"/>
              <p:cNvGrpSpPr/>
              <p:nvPr/>
            </p:nvGrpSpPr>
            <p:grpSpPr>
              <a:xfrm>
                <a:off x="4876579" y="3675325"/>
                <a:ext cx="31405" cy="26969"/>
                <a:chOff x="4876579" y="3675325"/>
                <a:chExt cx="31405" cy="26969"/>
              </a:xfrm>
            </p:grpSpPr>
            <p:sp>
              <p:nvSpPr>
                <p:cNvPr id="3745" name="Google Shape;3745;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8"/>
              <p:cNvGrpSpPr/>
              <p:nvPr/>
            </p:nvGrpSpPr>
            <p:grpSpPr>
              <a:xfrm>
                <a:off x="4842233" y="3688333"/>
                <a:ext cx="31405" cy="26993"/>
                <a:chOff x="4842233" y="3688333"/>
                <a:chExt cx="31405" cy="26993"/>
              </a:xfrm>
            </p:grpSpPr>
            <p:sp>
              <p:nvSpPr>
                <p:cNvPr id="3748" name="Google Shape;3748;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8"/>
              <p:cNvGrpSpPr/>
              <p:nvPr/>
            </p:nvGrpSpPr>
            <p:grpSpPr>
              <a:xfrm>
                <a:off x="5187876" y="3608032"/>
                <a:ext cx="31405" cy="27001"/>
                <a:chOff x="5187876" y="3608032"/>
                <a:chExt cx="31405" cy="27001"/>
              </a:xfrm>
            </p:grpSpPr>
            <p:sp>
              <p:nvSpPr>
                <p:cNvPr id="3751" name="Google Shape;3751;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78"/>
              <p:cNvGrpSpPr/>
              <p:nvPr/>
            </p:nvGrpSpPr>
            <p:grpSpPr>
              <a:xfrm>
                <a:off x="5269224" y="3304167"/>
                <a:ext cx="40253" cy="34402"/>
                <a:chOff x="5269224" y="3304167"/>
                <a:chExt cx="40253" cy="34402"/>
              </a:xfrm>
            </p:grpSpPr>
            <p:sp>
              <p:nvSpPr>
                <p:cNvPr id="3756" name="Google Shape;3756;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8"/>
              <p:cNvGrpSpPr/>
              <p:nvPr/>
            </p:nvGrpSpPr>
            <p:grpSpPr>
              <a:xfrm>
                <a:off x="5327354" y="3476615"/>
                <a:ext cx="49864" cy="42723"/>
                <a:chOff x="5327354" y="3476615"/>
                <a:chExt cx="49864" cy="42723"/>
              </a:xfrm>
            </p:grpSpPr>
            <p:sp>
              <p:nvSpPr>
                <p:cNvPr id="3759" name="Google Shape;3759;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3" name="Google Shape;3763;p78"/>
              <p:cNvGrpSpPr/>
              <p:nvPr/>
            </p:nvGrpSpPr>
            <p:grpSpPr>
              <a:xfrm>
                <a:off x="5341723" y="3775957"/>
                <a:ext cx="31405" cy="26898"/>
                <a:chOff x="5341723" y="3775957"/>
                <a:chExt cx="31405" cy="26898"/>
              </a:xfrm>
            </p:grpSpPr>
            <p:sp>
              <p:nvSpPr>
                <p:cNvPr id="3764" name="Google Shape;3764;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8"/>
              <p:cNvGrpSpPr/>
              <p:nvPr/>
            </p:nvGrpSpPr>
            <p:grpSpPr>
              <a:xfrm>
                <a:off x="5439053" y="3699274"/>
                <a:ext cx="31405" cy="26898"/>
                <a:chOff x="5439053" y="3699274"/>
                <a:chExt cx="31405" cy="26898"/>
              </a:xfrm>
            </p:grpSpPr>
            <p:sp>
              <p:nvSpPr>
                <p:cNvPr id="3767" name="Google Shape;3767;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78"/>
              <p:cNvGrpSpPr/>
              <p:nvPr/>
            </p:nvGrpSpPr>
            <p:grpSpPr>
              <a:xfrm>
                <a:off x="5412414" y="3622307"/>
                <a:ext cx="31499" cy="26993"/>
                <a:chOff x="5412414" y="3622307"/>
                <a:chExt cx="31499" cy="26993"/>
              </a:xfrm>
            </p:grpSpPr>
            <p:sp>
              <p:nvSpPr>
                <p:cNvPr id="3770" name="Google Shape;3770;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78"/>
              <p:cNvGrpSpPr/>
              <p:nvPr/>
            </p:nvGrpSpPr>
            <p:grpSpPr>
              <a:xfrm>
                <a:off x="5476254" y="3473949"/>
                <a:ext cx="26835" cy="26930"/>
                <a:chOff x="5476254" y="3473949"/>
                <a:chExt cx="26835" cy="26930"/>
              </a:xfrm>
            </p:grpSpPr>
            <p:sp>
              <p:nvSpPr>
                <p:cNvPr id="3773" name="Google Shape;3773;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78"/>
              <p:cNvGrpSpPr/>
              <p:nvPr/>
            </p:nvGrpSpPr>
            <p:grpSpPr>
              <a:xfrm>
                <a:off x="5564547" y="3481594"/>
                <a:ext cx="31397" cy="26898"/>
                <a:chOff x="5564547" y="3481594"/>
                <a:chExt cx="31397" cy="26898"/>
              </a:xfrm>
            </p:grpSpPr>
            <p:sp>
              <p:nvSpPr>
                <p:cNvPr id="3776" name="Google Shape;3776;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78"/>
              <p:cNvGrpSpPr/>
              <p:nvPr/>
            </p:nvGrpSpPr>
            <p:grpSpPr>
              <a:xfrm>
                <a:off x="5534101" y="3470174"/>
                <a:ext cx="31397" cy="26906"/>
                <a:chOff x="5534101" y="3470174"/>
                <a:chExt cx="31397" cy="26906"/>
              </a:xfrm>
            </p:grpSpPr>
            <p:sp>
              <p:nvSpPr>
                <p:cNvPr id="3779" name="Google Shape;3779;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78"/>
              <p:cNvGrpSpPr/>
              <p:nvPr/>
            </p:nvGrpSpPr>
            <p:grpSpPr>
              <a:xfrm>
                <a:off x="5610879" y="3314486"/>
                <a:ext cx="31499" cy="26938"/>
                <a:chOff x="5610879" y="3314486"/>
                <a:chExt cx="31499" cy="26938"/>
              </a:xfrm>
            </p:grpSpPr>
            <p:sp>
              <p:nvSpPr>
                <p:cNvPr id="3782" name="Google Shape;3782;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78"/>
              <p:cNvGrpSpPr/>
              <p:nvPr/>
            </p:nvGrpSpPr>
            <p:grpSpPr>
              <a:xfrm>
                <a:off x="4834525" y="3501382"/>
                <a:ext cx="31499" cy="26898"/>
                <a:chOff x="4834525" y="3501382"/>
                <a:chExt cx="31499" cy="26898"/>
              </a:xfrm>
            </p:grpSpPr>
            <p:sp>
              <p:nvSpPr>
                <p:cNvPr id="3785" name="Google Shape;3785;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8"/>
              <p:cNvGrpSpPr/>
              <p:nvPr/>
            </p:nvGrpSpPr>
            <p:grpSpPr>
              <a:xfrm>
                <a:off x="4898460" y="3580158"/>
                <a:ext cx="31405" cy="26898"/>
                <a:chOff x="4898460" y="3580158"/>
                <a:chExt cx="31405" cy="26898"/>
              </a:xfrm>
            </p:grpSpPr>
            <p:sp>
              <p:nvSpPr>
                <p:cNvPr id="3788" name="Google Shape;3788;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8"/>
              <p:cNvGrpSpPr/>
              <p:nvPr/>
            </p:nvGrpSpPr>
            <p:grpSpPr>
              <a:xfrm>
                <a:off x="4882667" y="3608032"/>
                <a:ext cx="31499" cy="27001"/>
                <a:chOff x="4882667" y="3608032"/>
                <a:chExt cx="31499" cy="27001"/>
              </a:xfrm>
            </p:grpSpPr>
            <p:sp>
              <p:nvSpPr>
                <p:cNvPr id="3791" name="Google Shape;3791;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8"/>
              <p:cNvGrpSpPr/>
              <p:nvPr/>
            </p:nvGrpSpPr>
            <p:grpSpPr>
              <a:xfrm>
                <a:off x="4843373" y="3631407"/>
                <a:ext cx="16273" cy="16186"/>
                <a:chOff x="4843373" y="3631407"/>
                <a:chExt cx="16273" cy="16186"/>
              </a:xfrm>
            </p:grpSpPr>
            <p:sp>
              <p:nvSpPr>
                <p:cNvPr id="3794" name="Google Shape;3794;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8"/>
              <p:cNvGrpSpPr/>
              <p:nvPr/>
            </p:nvGrpSpPr>
            <p:grpSpPr>
              <a:xfrm>
                <a:off x="4727773" y="3591578"/>
                <a:ext cx="31499" cy="26898"/>
                <a:chOff x="4727773" y="3591578"/>
                <a:chExt cx="31499" cy="26898"/>
              </a:xfrm>
            </p:grpSpPr>
            <p:sp>
              <p:nvSpPr>
                <p:cNvPr id="3797" name="Google Shape;3797;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9" name="Google Shape;3799;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1" name="Google Shape;3801;p78"/>
              <p:cNvGrpSpPr/>
              <p:nvPr/>
            </p:nvGrpSpPr>
            <p:grpSpPr>
              <a:xfrm>
                <a:off x="4609421" y="3577398"/>
                <a:ext cx="31499" cy="27001"/>
                <a:chOff x="4609421" y="3577398"/>
                <a:chExt cx="31499" cy="27001"/>
              </a:xfrm>
            </p:grpSpPr>
            <p:sp>
              <p:nvSpPr>
                <p:cNvPr id="3802" name="Google Shape;3802;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8"/>
              <p:cNvGrpSpPr/>
              <p:nvPr/>
            </p:nvGrpSpPr>
            <p:grpSpPr>
              <a:xfrm>
                <a:off x="4649289" y="3577398"/>
                <a:ext cx="31499" cy="27001"/>
                <a:chOff x="4649289" y="3577398"/>
                <a:chExt cx="31499" cy="27001"/>
              </a:xfrm>
            </p:grpSpPr>
            <p:sp>
              <p:nvSpPr>
                <p:cNvPr id="3805" name="Google Shape;3805;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8"/>
              <p:cNvGrpSpPr/>
              <p:nvPr/>
            </p:nvGrpSpPr>
            <p:grpSpPr>
              <a:xfrm>
                <a:off x="4605614" y="3639523"/>
                <a:ext cx="31499" cy="26906"/>
                <a:chOff x="4605614" y="3639523"/>
                <a:chExt cx="31499" cy="26906"/>
              </a:xfrm>
            </p:grpSpPr>
            <p:sp>
              <p:nvSpPr>
                <p:cNvPr id="3808" name="Google Shape;3808;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8"/>
              <p:cNvGrpSpPr/>
              <p:nvPr/>
            </p:nvGrpSpPr>
            <p:grpSpPr>
              <a:xfrm>
                <a:off x="4785149" y="3618846"/>
                <a:ext cx="26930" cy="26843"/>
                <a:chOff x="4785149" y="3618846"/>
                <a:chExt cx="26930" cy="26843"/>
              </a:xfrm>
            </p:grpSpPr>
            <p:sp>
              <p:nvSpPr>
                <p:cNvPr id="3811" name="Google Shape;3811;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78"/>
              <p:cNvGrpSpPr/>
              <p:nvPr/>
            </p:nvGrpSpPr>
            <p:grpSpPr>
              <a:xfrm>
                <a:off x="4810167" y="3601567"/>
                <a:ext cx="31405" cy="26898"/>
                <a:chOff x="4810167" y="3601567"/>
                <a:chExt cx="31405" cy="26898"/>
              </a:xfrm>
            </p:grpSpPr>
            <p:sp>
              <p:nvSpPr>
                <p:cNvPr id="3814" name="Google Shape;3814;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8"/>
              <p:cNvGrpSpPr/>
              <p:nvPr/>
            </p:nvGrpSpPr>
            <p:grpSpPr>
              <a:xfrm>
                <a:off x="4831002" y="3373230"/>
                <a:ext cx="31405" cy="26898"/>
                <a:chOff x="4831002" y="3373230"/>
                <a:chExt cx="31405" cy="26898"/>
              </a:xfrm>
            </p:grpSpPr>
            <p:sp>
              <p:nvSpPr>
                <p:cNvPr id="3817" name="Google Shape;3817;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8"/>
              <p:cNvGrpSpPr/>
              <p:nvPr/>
            </p:nvGrpSpPr>
            <p:grpSpPr>
              <a:xfrm>
                <a:off x="4719311" y="3355054"/>
                <a:ext cx="31499" cy="27001"/>
                <a:chOff x="4719311" y="3355054"/>
                <a:chExt cx="31499" cy="27001"/>
              </a:xfrm>
            </p:grpSpPr>
            <p:sp>
              <p:nvSpPr>
                <p:cNvPr id="3820" name="Google Shape;3820;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8"/>
              <p:cNvGrpSpPr/>
              <p:nvPr/>
            </p:nvGrpSpPr>
            <p:grpSpPr>
              <a:xfrm>
                <a:off x="4798755" y="3450260"/>
                <a:ext cx="26930" cy="26930"/>
                <a:chOff x="4798755" y="3450260"/>
                <a:chExt cx="26930" cy="26930"/>
              </a:xfrm>
            </p:grpSpPr>
            <p:sp>
              <p:nvSpPr>
                <p:cNvPr id="3823" name="Google Shape;3823;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8"/>
              <p:cNvGrpSpPr/>
              <p:nvPr/>
            </p:nvGrpSpPr>
            <p:grpSpPr>
              <a:xfrm>
                <a:off x="4645576" y="3467555"/>
                <a:ext cx="31405" cy="26953"/>
                <a:chOff x="4645576" y="3467555"/>
                <a:chExt cx="31405" cy="26953"/>
              </a:xfrm>
            </p:grpSpPr>
            <p:sp>
              <p:nvSpPr>
                <p:cNvPr id="3826" name="Google Shape;3826;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8"/>
              <p:cNvGrpSpPr/>
              <p:nvPr/>
            </p:nvGrpSpPr>
            <p:grpSpPr>
              <a:xfrm>
                <a:off x="4687631" y="3583965"/>
                <a:ext cx="31499" cy="26898"/>
                <a:chOff x="4687631" y="3583965"/>
                <a:chExt cx="31499" cy="26898"/>
              </a:xfrm>
            </p:grpSpPr>
            <p:sp>
              <p:nvSpPr>
                <p:cNvPr id="3829" name="Google Shape;3829;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8"/>
              <p:cNvGrpSpPr/>
              <p:nvPr/>
            </p:nvGrpSpPr>
            <p:grpSpPr>
              <a:xfrm>
                <a:off x="4719311" y="3471314"/>
                <a:ext cx="31499" cy="27001"/>
                <a:chOff x="4719311" y="3471314"/>
                <a:chExt cx="31499" cy="27001"/>
              </a:xfrm>
            </p:grpSpPr>
            <p:sp>
              <p:nvSpPr>
                <p:cNvPr id="3832" name="Google Shape;3832;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8"/>
              <p:cNvGrpSpPr/>
              <p:nvPr/>
            </p:nvGrpSpPr>
            <p:grpSpPr>
              <a:xfrm>
                <a:off x="4719311" y="3434404"/>
                <a:ext cx="31499" cy="26898"/>
                <a:chOff x="4719311" y="3434404"/>
                <a:chExt cx="31499" cy="26898"/>
              </a:xfrm>
            </p:grpSpPr>
            <p:sp>
              <p:nvSpPr>
                <p:cNvPr id="3835" name="Google Shape;3835;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8"/>
              <p:cNvGrpSpPr/>
              <p:nvPr/>
            </p:nvGrpSpPr>
            <p:grpSpPr>
              <a:xfrm>
                <a:off x="4768876" y="3401772"/>
                <a:ext cx="31499" cy="26898"/>
                <a:chOff x="4768876" y="3401772"/>
                <a:chExt cx="31499" cy="26898"/>
              </a:xfrm>
            </p:grpSpPr>
            <p:sp>
              <p:nvSpPr>
                <p:cNvPr id="3838" name="Google Shape;3838;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8"/>
              <p:cNvGrpSpPr/>
              <p:nvPr/>
            </p:nvGrpSpPr>
            <p:grpSpPr>
              <a:xfrm>
                <a:off x="4762214" y="3471377"/>
                <a:ext cx="26938" cy="26938"/>
                <a:chOff x="4762214" y="3471377"/>
                <a:chExt cx="26938" cy="26938"/>
              </a:xfrm>
            </p:grpSpPr>
            <p:sp>
              <p:nvSpPr>
                <p:cNvPr id="3841" name="Google Shape;3841;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78"/>
              <p:cNvGrpSpPr/>
              <p:nvPr/>
            </p:nvGrpSpPr>
            <p:grpSpPr>
              <a:xfrm>
                <a:off x="4790473" y="3344782"/>
                <a:ext cx="31405" cy="26898"/>
                <a:chOff x="4790473" y="3344782"/>
                <a:chExt cx="31405" cy="26898"/>
              </a:xfrm>
            </p:grpSpPr>
            <p:sp>
              <p:nvSpPr>
                <p:cNvPr id="3844" name="Google Shape;3844;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78"/>
              <p:cNvGrpSpPr/>
              <p:nvPr/>
            </p:nvGrpSpPr>
            <p:grpSpPr>
              <a:xfrm>
                <a:off x="4823774" y="3950733"/>
                <a:ext cx="37398" cy="32034"/>
                <a:chOff x="4823774" y="3950733"/>
                <a:chExt cx="37398" cy="32034"/>
              </a:xfrm>
            </p:grpSpPr>
            <p:sp>
              <p:nvSpPr>
                <p:cNvPr id="3847" name="Google Shape;3847;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78"/>
              <p:cNvGrpSpPr/>
              <p:nvPr/>
            </p:nvGrpSpPr>
            <p:grpSpPr>
              <a:xfrm>
                <a:off x="4823396" y="4110566"/>
                <a:ext cx="31405" cy="26906"/>
                <a:chOff x="4823396" y="4110566"/>
                <a:chExt cx="31405" cy="26906"/>
              </a:xfrm>
            </p:grpSpPr>
            <p:sp>
              <p:nvSpPr>
                <p:cNvPr id="3850" name="Google Shape;3850;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8"/>
              <p:cNvGrpSpPr/>
              <p:nvPr/>
            </p:nvGrpSpPr>
            <p:grpSpPr>
              <a:xfrm>
                <a:off x="4838332" y="3821150"/>
                <a:ext cx="31499" cy="26898"/>
                <a:chOff x="4838332" y="3821150"/>
                <a:chExt cx="31499" cy="26898"/>
              </a:xfrm>
            </p:grpSpPr>
            <p:sp>
              <p:nvSpPr>
                <p:cNvPr id="3853" name="Google Shape;3853;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78"/>
              <p:cNvGrpSpPr/>
              <p:nvPr/>
            </p:nvGrpSpPr>
            <p:grpSpPr>
              <a:xfrm>
                <a:off x="4661275" y="3815007"/>
                <a:ext cx="36824" cy="31523"/>
                <a:chOff x="4661275" y="3815007"/>
                <a:chExt cx="36824" cy="31523"/>
              </a:xfrm>
            </p:grpSpPr>
            <p:sp>
              <p:nvSpPr>
                <p:cNvPr id="3856" name="Google Shape;3856;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78"/>
              <p:cNvGrpSpPr/>
              <p:nvPr/>
            </p:nvGrpSpPr>
            <p:grpSpPr>
              <a:xfrm>
                <a:off x="4558998" y="3851037"/>
                <a:ext cx="33591" cy="28699"/>
                <a:chOff x="4558998" y="3851037"/>
                <a:chExt cx="33591" cy="28699"/>
              </a:xfrm>
            </p:grpSpPr>
            <p:sp>
              <p:nvSpPr>
                <p:cNvPr id="3859" name="Google Shape;3859;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8"/>
              <p:cNvGrpSpPr/>
              <p:nvPr/>
            </p:nvGrpSpPr>
            <p:grpSpPr>
              <a:xfrm>
                <a:off x="4696762" y="3638587"/>
                <a:ext cx="33591" cy="28794"/>
                <a:chOff x="4696762" y="3638587"/>
                <a:chExt cx="33591" cy="28794"/>
              </a:xfrm>
            </p:grpSpPr>
            <p:sp>
              <p:nvSpPr>
                <p:cNvPr id="3862" name="Google Shape;3862;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8"/>
              <p:cNvGrpSpPr/>
              <p:nvPr/>
            </p:nvGrpSpPr>
            <p:grpSpPr>
              <a:xfrm>
                <a:off x="4929479" y="3939140"/>
                <a:ext cx="33497" cy="28692"/>
                <a:chOff x="4929479" y="3939140"/>
                <a:chExt cx="33497" cy="28692"/>
              </a:xfrm>
            </p:grpSpPr>
            <p:sp>
              <p:nvSpPr>
                <p:cNvPr id="3865" name="Google Shape;3865;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8"/>
              <p:cNvGrpSpPr/>
              <p:nvPr/>
            </p:nvGrpSpPr>
            <p:grpSpPr>
              <a:xfrm>
                <a:off x="4907119" y="3986039"/>
                <a:ext cx="33497" cy="28699"/>
                <a:chOff x="4907119" y="3986039"/>
                <a:chExt cx="33497" cy="28699"/>
              </a:xfrm>
            </p:grpSpPr>
            <p:sp>
              <p:nvSpPr>
                <p:cNvPr id="3868" name="Google Shape;3868;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8"/>
              <p:cNvGrpSpPr/>
              <p:nvPr/>
            </p:nvGrpSpPr>
            <p:grpSpPr>
              <a:xfrm>
                <a:off x="4911783" y="4048102"/>
                <a:ext cx="33591" cy="28762"/>
                <a:chOff x="4911783" y="4048102"/>
                <a:chExt cx="33591" cy="28762"/>
              </a:xfrm>
            </p:grpSpPr>
            <p:sp>
              <p:nvSpPr>
                <p:cNvPr id="3871" name="Google Shape;3871;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3" name="Google Shape;3873;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5" name="Google Shape;3875;p78"/>
              <p:cNvGrpSpPr/>
              <p:nvPr/>
            </p:nvGrpSpPr>
            <p:grpSpPr>
              <a:xfrm>
                <a:off x="4762623" y="3837847"/>
                <a:ext cx="42416" cy="36273"/>
                <a:chOff x="4762623" y="3837847"/>
                <a:chExt cx="42416" cy="36273"/>
              </a:xfrm>
            </p:grpSpPr>
            <p:sp>
              <p:nvSpPr>
                <p:cNvPr id="3876" name="Google Shape;3876;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8"/>
              <p:cNvGrpSpPr/>
              <p:nvPr/>
            </p:nvGrpSpPr>
            <p:grpSpPr>
              <a:xfrm>
                <a:off x="4746044" y="4104966"/>
                <a:ext cx="33497" cy="28699"/>
                <a:chOff x="4746044" y="4104966"/>
                <a:chExt cx="33497" cy="28699"/>
              </a:xfrm>
            </p:grpSpPr>
            <p:sp>
              <p:nvSpPr>
                <p:cNvPr id="3879" name="Google Shape;3879;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8"/>
              <p:cNvGrpSpPr/>
              <p:nvPr/>
            </p:nvGrpSpPr>
            <p:grpSpPr>
              <a:xfrm>
                <a:off x="4859646" y="4162554"/>
                <a:ext cx="33591" cy="28762"/>
                <a:chOff x="4859646" y="4162554"/>
                <a:chExt cx="33591" cy="28762"/>
              </a:xfrm>
            </p:grpSpPr>
            <p:sp>
              <p:nvSpPr>
                <p:cNvPr id="3882" name="Google Shape;3882;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4" name="Google Shape;3884;p78"/>
            <p:cNvGrpSpPr/>
            <p:nvPr/>
          </p:nvGrpSpPr>
          <p:grpSpPr>
            <a:xfrm>
              <a:off x="3597785" y="3274438"/>
              <a:ext cx="855610" cy="1122100"/>
              <a:chOff x="3597785" y="3274438"/>
              <a:chExt cx="855610" cy="1122100"/>
            </a:xfrm>
          </p:grpSpPr>
          <p:grpSp>
            <p:nvGrpSpPr>
              <p:cNvPr id="3885" name="Google Shape;3885;p78"/>
              <p:cNvGrpSpPr/>
              <p:nvPr/>
            </p:nvGrpSpPr>
            <p:grpSpPr>
              <a:xfrm>
                <a:off x="3617857" y="3284717"/>
                <a:ext cx="826785" cy="1099165"/>
                <a:chOff x="3617857" y="3284717"/>
                <a:chExt cx="826785" cy="1099165"/>
              </a:xfrm>
            </p:grpSpPr>
            <p:sp>
              <p:nvSpPr>
                <p:cNvPr id="3886" name="Google Shape;3886;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78"/>
              <p:cNvGrpSpPr/>
              <p:nvPr/>
            </p:nvGrpSpPr>
            <p:grpSpPr>
              <a:xfrm>
                <a:off x="4180904" y="4251758"/>
                <a:ext cx="37783" cy="32420"/>
                <a:chOff x="4180904" y="4251758"/>
                <a:chExt cx="37783" cy="32420"/>
              </a:xfrm>
            </p:grpSpPr>
            <p:sp>
              <p:nvSpPr>
                <p:cNvPr id="3943" name="Google Shape;3943;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8"/>
              <p:cNvGrpSpPr/>
              <p:nvPr/>
            </p:nvGrpSpPr>
            <p:grpSpPr>
              <a:xfrm>
                <a:off x="4201644" y="4081324"/>
                <a:ext cx="37783" cy="32364"/>
                <a:chOff x="4201644" y="4081324"/>
                <a:chExt cx="37783" cy="32364"/>
              </a:xfrm>
            </p:grpSpPr>
            <p:sp>
              <p:nvSpPr>
                <p:cNvPr id="3946" name="Google Shape;3946;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78"/>
              <p:cNvGrpSpPr/>
              <p:nvPr/>
            </p:nvGrpSpPr>
            <p:grpSpPr>
              <a:xfrm>
                <a:off x="4284416" y="3887428"/>
                <a:ext cx="37783" cy="32451"/>
                <a:chOff x="4284416" y="3887428"/>
                <a:chExt cx="37783" cy="32451"/>
              </a:xfrm>
            </p:grpSpPr>
            <p:sp>
              <p:nvSpPr>
                <p:cNvPr id="3949" name="Google Shape;3949;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78"/>
              <p:cNvGrpSpPr/>
              <p:nvPr/>
            </p:nvGrpSpPr>
            <p:grpSpPr>
              <a:xfrm>
                <a:off x="4223721" y="3860404"/>
                <a:ext cx="37870" cy="32364"/>
                <a:chOff x="4223721" y="3860404"/>
                <a:chExt cx="37870" cy="32364"/>
              </a:xfrm>
            </p:grpSpPr>
            <p:sp>
              <p:nvSpPr>
                <p:cNvPr id="3952" name="Google Shape;3952;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8"/>
              <p:cNvGrpSpPr/>
              <p:nvPr/>
            </p:nvGrpSpPr>
            <p:grpSpPr>
              <a:xfrm>
                <a:off x="4104889" y="3699242"/>
                <a:ext cx="37776" cy="32357"/>
                <a:chOff x="4104889" y="3699242"/>
                <a:chExt cx="37776" cy="32357"/>
              </a:xfrm>
            </p:grpSpPr>
            <p:sp>
              <p:nvSpPr>
                <p:cNvPr id="3955" name="Google Shape;3955;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8"/>
              <p:cNvGrpSpPr/>
              <p:nvPr/>
            </p:nvGrpSpPr>
            <p:grpSpPr>
              <a:xfrm>
                <a:off x="4143608" y="3475121"/>
                <a:ext cx="37878" cy="32420"/>
                <a:chOff x="4143608" y="3475121"/>
                <a:chExt cx="37878" cy="32420"/>
              </a:xfrm>
            </p:grpSpPr>
            <p:sp>
              <p:nvSpPr>
                <p:cNvPr id="3958" name="Google Shape;3958;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78"/>
              <p:cNvGrpSpPr/>
              <p:nvPr/>
            </p:nvGrpSpPr>
            <p:grpSpPr>
              <a:xfrm>
                <a:off x="4217248" y="3570893"/>
                <a:ext cx="37776" cy="32364"/>
                <a:chOff x="4217248" y="3570893"/>
                <a:chExt cx="37776" cy="32364"/>
              </a:xfrm>
            </p:grpSpPr>
            <p:sp>
              <p:nvSpPr>
                <p:cNvPr id="3961" name="Google Shape;3961;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78"/>
              <p:cNvGrpSpPr/>
              <p:nvPr/>
            </p:nvGrpSpPr>
            <p:grpSpPr>
              <a:xfrm>
                <a:off x="4255307" y="3431612"/>
                <a:ext cx="37776" cy="32451"/>
                <a:chOff x="4255307" y="3431612"/>
                <a:chExt cx="37776" cy="32451"/>
              </a:xfrm>
            </p:grpSpPr>
            <p:sp>
              <p:nvSpPr>
                <p:cNvPr id="3964" name="Google Shape;3964;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78"/>
              <p:cNvGrpSpPr/>
              <p:nvPr/>
            </p:nvGrpSpPr>
            <p:grpSpPr>
              <a:xfrm>
                <a:off x="3853052" y="3577398"/>
                <a:ext cx="37776" cy="32420"/>
                <a:chOff x="3853052" y="3577398"/>
                <a:chExt cx="37776" cy="32420"/>
              </a:xfrm>
            </p:grpSpPr>
            <p:sp>
              <p:nvSpPr>
                <p:cNvPr id="3967" name="Google Shape;3967;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78"/>
              <p:cNvGrpSpPr/>
              <p:nvPr/>
            </p:nvGrpSpPr>
            <p:grpSpPr>
              <a:xfrm>
                <a:off x="4039908" y="3412107"/>
                <a:ext cx="37776" cy="32357"/>
                <a:chOff x="4039908" y="3412107"/>
                <a:chExt cx="37776" cy="32357"/>
              </a:xfrm>
            </p:grpSpPr>
            <p:sp>
              <p:nvSpPr>
                <p:cNvPr id="3970" name="Google Shape;3970;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8"/>
              <p:cNvGrpSpPr/>
              <p:nvPr/>
            </p:nvGrpSpPr>
            <p:grpSpPr>
              <a:xfrm>
                <a:off x="4017360" y="3342061"/>
                <a:ext cx="37870" cy="32380"/>
                <a:chOff x="4017360" y="3342061"/>
                <a:chExt cx="37870" cy="32380"/>
              </a:xfrm>
            </p:grpSpPr>
            <p:sp>
              <p:nvSpPr>
                <p:cNvPr id="3973" name="Google Shape;3973;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78"/>
              <p:cNvGrpSpPr/>
              <p:nvPr/>
            </p:nvGrpSpPr>
            <p:grpSpPr>
              <a:xfrm>
                <a:off x="3750870" y="3418650"/>
                <a:ext cx="37776" cy="32380"/>
                <a:chOff x="3750870" y="3418650"/>
                <a:chExt cx="37776" cy="32380"/>
              </a:xfrm>
            </p:grpSpPr>
            <p:sp>
              <p:nvSpPr>
                <p:cNvPr id="3978" name="Google Shape;3978;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78"/>
              <p:cNvGrpSpPr/>
              <p:nvPr/>
            </p:nvGrpSpPr>
            <p:grpSpPr>
              <a:xfrm>
                <a:off x="3632509" y="3274438"/>
                <a:ext cx="37783" cy="32357"/>
                <a:chOff x="3632509" y="3274438"/>
                <a:chExt cx="37783" cy="32357"/>
              </a:xfrm>
            </p:grpSpPr>
            <p:sp>
              <p:nvSpPr>
                <p:cNvPr id="3981" name="Google Shape;3981;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78"/>
              <p:cNvGrpSpPr/>
              <p:nvPr/>
            </p:nvGrpSpPr>
            <p:grpSpPr>
              <a:xfrm>
                <a:off x="3906424" y="3297561"/>
                <a:ext cx="37776" cy="32451"/>
                <a:chOff x="3906424" y="3297561"/>
                <a:chExt cx="37776" cy="32451"/>
              </a:xfrm>
            </p:grpSpPr>
            <p:sp>
              <p:nvSpPr>
                <p:cNvPr id="3984" name="Google Shape;3984;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78"/>
              <p:cNvGrpSpPr/>
              <p:nvPr/>
            </p:nvGrpSpPr>
            <p:grpSpPr>
              <a:xfrm>
                <a:off x="3866084" y="3412107"/>
                <a:ext cx="37776" cy="32357"/>
                <a:chOff x="3866084" y="3412107"/>
                <a:chExt cx="37776" cy="32357"/>
              </a:xfrm>
            </p:grpSpPr>
            <p:sp>
              <p:nvSpPr>
                <p:cNvPr id="3987" name="Google Shape;3987;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8"/>
              <p:cNvGrpSpPr/>
              <p:nvPr/>
            </p:nvGrpSpPr>
            <p:grpSpPr>
              <a:xfrm>
                <a:off x="4023919" y="3766409"/>
                <a:ext cx="37783" cy="32357"/>
                <a:chOff x="4023919" y="3766409"/>
                <a:chExt cx="37783" cy="32357"/>
              </a:xfrm>
            </p:grpSpPr>
            <p:sp>
              <p:nvSpPr>
                <p:cNvPr id="3990" name="Google Shape;3990;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8"/>
              <p:cNvGrpSpPr/>
              <p:nvPr/>
            </p:nvGrpSpPr>
            <p:grpSpPr>
              <a:xfrm>
                <a:off x="3973882" y="3779449"/>
                <a:ext cx="37776" cy="32357"/>
                <a:chOff x="3973882" y="3779449"/>
                <a:chExt cx="37776" cy="32357"/>
              </a:xfrm>
            </p:grpSpPr>
            <p:sp>
              <p:nvSpPr>
                <p:cNvPr id="3993" name="Google Shape;3993;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8"/>
              <p:cNvGrpSpPr/>
              <p:nvPr/>
            </p:nvGrpSpPr>
            <p:grpSpPr>
              <a:xfrm>
                <a:off x="4073398" y="3838028"/>
                <a:ext cx="37776" cy="32380"/>
                <a:chOff x="4073398" y="3838028"/>
                <a:chExt cx="37776" cy="32380"/>
              </a:xfrm>
            </p:grpSpPr>
            <p:sp>
              <p:nvSpPr>
                <p:cNvPr id="3996" name="Google Shape;3996;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8"/>
              <p:cNvGrpSpPr/>
              <p:nvPr/>
            </p:nvGrpSpPr>
            <p:grpSpPr>
              <a:xfrm>
                <a:off x="4342672" y="4144496"/>
                <a:ext cx="37752" cy="32364"/>
                <a:chOff x="4342672" y="4144496"/>
                <a:chExt cx="37752" cy="32364"/>
              </a:xfrm>
            </p:grpSpPr>
            <p:sp>
              <p:nvSpPr>
                <p:cNvPr id="3999" name="Google Shape;3999;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8"/>
              <p:cNvGrpSpPr/>
              <p:nvPr/>
            </p:nvGrpSpPr>
            <p:grpSpPr>
              <a:xfrm>
                <a:off x="4406386" y="4056872"/>
                <a:ext cx="37783" cy="32364"/>
                <a:chOff x="4406386" y="4056872"/>
                <a:chExt cx="37783" cy="32364"/>
              </a:xfrm>
            </p:grpSpPr>
            <p:sp>
              <p:nvSpPr>
                <p:cNvPr id="4002" name="Google Shape;4002;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8"/>
              <p:cNvGrpSpPr/>
              <p:nvPr/>
            </p:nvGrpSpPr>
            <p:grpSpPr>
              <a:xfrm>
                <a:off x="4284416" y="4245254"/>
                <a:ext cx="37783" cy="32357"/>
                <a:chOff x="4284416" y="4245254"/>
                <a:chExt cx="37783" cy="32357"/>
              </a:xfrm>
            </p:grpSpPr>
            <p:sp>
              <p:nvSpPr>
                <p:cNvPr id="4005" name="Google Shape;4005;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8"/>
              <p:cNvGrpSpPr/>
              <p:nvPr/>
            </p:nvGrpSpPr>
            <p:grpSpPr>
              <a:xfrm>
                <a:off x="4219057" y="4331258"/>
                <a:ext cx="37776" cy="32364"/>
                <a:chOff x="4219057" y="4331258"/>
                <a:chExt cx="37776" cy="32364"/>
              </a:xfrm>
            </p:grpSpPr>
            <p:sp>
              <p:nvSpPr>
                <p:cNvPr id="4008" name="Google Shape;4008;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8"/>
              <p:cNvGrpSpPr/>
              <p:nvPr/>
            </p:nvGrpSpPr>
            <p:grpSpPr>
              <a:xfrm>
                <a:off x="4204122" y="4141688"/>
                <a:ext cx="33497" cy="28699"/>
                <a:chOff x="4204122" y="4141688"/>
                <a:chExt cx="33497" cy="28699"/>
              </a:xfrm>
            </p:grpSpPr>
            <p:sp>
              <p:nvSpPr>
                <p:cNvPr id="4011" name="Google Shape;4011;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78"/>
              <p:cNvGrpSpPr/>
              <p:nvPr/>
            </p:nvGrpSpPr>
            <p:grpSpPr>
              <a:xfrm>
                <a:off x="4301546" y="4003869"/>
                <a:ext cx="38916" cy="33324"/>
                <a:chOff x="4301546" y="4003869"/>
                <a:chExt cx="38916" cy="33324"/>
              </a:xfrm>
            </p:grpSpPr>
            <p:sp>
              <p:nvSpPr>
                <p:cNvPr id="4014" name="Google Shape;4014;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78"/>
              <p:cNvGrpSpPr/>
              <p:nvPr/>
            </p:nvGrpSpPr>
            <p:grpSpPr>
              <a:xfrm>
                <a:off x="4210681" y="3924669"/>
                <a:ext cx="36549" cy="31366"/>
                <a:chOff x="4210681" y="3924669"/>
                <a:chExt cx="36549" cy="31366"/>
              </a:xfrm>
            </p:grpSpPr>
            <p:sp>
              <p:nvSpPr>
                <p:cNvPr id="4017" name="Google Shape;4017;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78"/>
              <p:cNvGrpSpPr/>
              <p:nvPr/>
            </p:nvGrpSpPr>
            <p:grpSpPr>
              <a:xfrm>
                <a:off x="3987771" y="3628874"/>
                <a:ext cx="31499" cy="26993"/>
                <a:chOff x="3987771" y="3628874"/>
                <a:chExt cx="31499" cy="26993"/>
              </a:xfrm>
            </p:grpSpPr>
            <p:sp>
              <p:nvSpPr>
                <p:cNvPr id="4020" name="Google Shape;4020;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78"/>
              <p:cNvGrpSpPr/>
              <p:nvPr/>
            </p:nvGrpSpPr>
            <p:grpSpPr>
              <a:xfrm>
                <a:off x="4087382" y="3775674"/>
                <a:ext cx="31405" cy="26898"/>
                <a:chOff x="4087382" y="3775674"/>
                <a:chExt cx="31405" cy="26898"/>
              </a:xfrm>
            </p:grpSpPr>
            <p:sp>
              <p:nvSpPr>
                <p:cNvPr id="4023" name="Google Shape;4023;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78"/>
              <p:cNvGrpSpPr/>
              <p:nvPr/>
            </p:nvGrpSpPr>
            <p:grpSpPr>
              <a:xfrm>
                <a:off x="4118873" y="3856637"/>
                <a:ext cx="31405" cy="26906"/>
                <a:chOff x="4118873" y="3856637"/>
                <a:chExt cx="31405" cy="26906"/>
              </a:xfrm>
            </p:grpSpPr>
            <p:sp>
              <p:nvSpPr>
                <p:cNvPr id="4026" name="Google Shape;4026;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8"/>
              <p:cNvGrpSpPr/>
              <p:nvPr/>
            </p:nvGrpSpPr>
            <p:grpSpPr>
              <a:xfrm>
                <a:off x="4168541" y="3639523"/>
                <a:ext cx="31499" cy="26906"/>
                <a:chOff x="4168541" y="3639523"/>
                <a:chExt cx="31499" cy="26906"/>
              </a:xfrm>
            </p:grpSpPr>
            <p:sp>
              <p:nvSpPr>
                <p:cNvPr id="4029" name="Google Shape;4029;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8"/>
              <p:cNvGrpSpPr/>
              <p:nvPr/>
            </p:nvGrpSpPr>
            <p:grpSpPr>
              <a:xfrm>
                <a:off x="3965789" y="3393545"/>
                <a:ext cx="31405" cy="26945"/>
                <a:chOff x="3965789" y="3393545"/>
                <a:chExt cx="31405" cy="26945"/>
              </a:xfrm>
            </p:grpSpPr>
            <p:sp>
              <p:nvSpPr>
                <p:cNvPr id="4032" name="Google Shape;4032;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8"/>
              <p:cNvGrpSpPr/>
              <p:nvPr/>
            </p:nvGrpSpPr>
            <p:grpSpPr>
              <a:xfrm>
                <a:off x="3925166" y="3491008"/>
                <a:ext cx="31405" cy="27001"/>
                <a:chOff x="3925166" y="3491008"/>
                <a:chExt cx="31405" cy="27001"/>
              </a:xfrm>
            </p:grpSpPr>
            <p:sp>
              <p:nvSpPr>
                <p:cNvPr id="4035" name="Google Shape;4035;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8"/>
              <p:cNvGrpSpPr/>
              <p:nvPr/>
            </p:nvGrpSpPr>
            <p:grpSpPr>
              <a:xfrm>
                <a:off x="3682845" y="3340976"/>
                <a:ext cx="31397" cy="26898"/>
                <a:chOff x="3682845" y="3340976"/>
                <a:chExt cx="31397" cy="26898"/>
              </a:xfrm>
            </p:grpSpPr>
            <p:sp>
              <p:nvSpPr>
                <p:cNvPr id="4038" name="Google Shape;4038;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78"/>
              <p:cNvGrpSpPr/>
              <p:nvPr/>
            </p:nvGrpSpPr>
            <p:grpSpPr>
              <a:xfrm>
                <a:off x="3795393" y="3353725"/>
                <a:ext cx="31499" cy="26993"/>
                <a:chOff x="3795393" y="3353725"/>
                <a:chExt cx="31499" cy="26993"/>
              </a:xfrm>
            </p:grpSpPr>
            <p:sp>
              <p:nvSpPr>
                <p:cNvPr id="4041" name="Google Shape;4041;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8"/>
              <p:cNvGrpSpPr/>
              <p:nvPr/>
            </p:nvGrpSpPr>
            <p:grpSpPr>
              <a:xfrm>
                <a:off x="4176909" y="4363221"/>
                <a:ext cx="38924" cy="33316"/>
                <a:chOff x="4176909" y="4363221"/>
                <a:chExt cx="38924" cy="33316"/>
              </a:xfrm>
            </p:grpSpPr>
            <p:sp>
              <p:nvSpPr>
                <p:cNvPr id="4044" name="Google Shape;4044;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8"/>
              <p:cNvGrpSpPr/>
              <p:nvPr/>
            </p:nvGrpSpPr>
            <p:grpSpPr>
              <a:xfrm>
                <a:off x="4226191" y="4007660"/>
                <a:ext cx="33560" cy="28770"/>
                <a:chOff x="4226191" y="4007660"/>
                <a:chExt cx="33560" cy="28770"/>
              </a:xfrm>
            </p:grpSpPr>
            <p:sp>
              <p:nvSpPr>
                <p:cNvPr id="4047" name="Google Shape;4047;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8"/>
              <p:cNvGrpSpPr/>
              <p:nvPr/>
            </p:nvGrpSpPr>
            <p:grpSpPr>
              <a:xfrm>
                <a:off x="3597785" y="3377045"/>
                <a:ext cx="33591" cy="28699"/>
                <a:chOff x="3597785" y="3377045"/>
                <a:chExt cx="33591" cy="28699"/>
              </a:xfrm>
            </p:grpSpPr>
            <p:sp>
              <p:nvSpPr>
                <p:cNvPr id="4050" name="Google Shape;4050;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8"/>
              <p:cNvGrpSpPr/>
              <p:nvPr/>
            </p:nvGrpSpPr>
            <p:grpSpPr>
              <a:xfrm>
                <a:off x="3887870" y="3669796"/>
                <a:ext cx="33591" cy="28692"/>
                <a:chOff x="3887870" y="3669796"/>
                <a:chExt cx="33591" cy="28692"/>
              </a:xfrm>
            </p:grpSpPr>
            <p:sp>
              <p:nvSpPr>
                <p:cNvPr id="4053" name="Google Shape;4053;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8"/>
              <p:cNvGrpSpPr/>
              <p:nvPr/>
            </p:nvGrpSpPr>
            <p:grpSpPr>
              <a:xfrm>
                <a:off x="3818320" y="3481625"/>
                <a:ext cx="33497" cy="28770"/>
                <a:chOff x="3818320" y="3481625"/>
                <a:chExt cx="33497" cy="28770"/>
              </a:xfrm>
            </p:grpSpPr>
            <p:sp>
              <p:nvSpPr>
                <p:cNvPr id="4056" name="Google Shape;4056;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8"/>
              <p:cNvGrpSpPr/>
              <p:nvPr/>
            </p:nvGrpSpPr>
            <p:grpSpPr>
              <a:xfrm>
                <a:off x="4278139" y="4120948"/>
                <a:ext cx="37492" cy="32129"/>
                <a:chOff x="4278139" y="4120948"/>
                <a:chExt cx="37492" cy="32129"/>
              </a:xfrm>
            </p:grpSpPr>
            <p:sp>
              <p:nvSpPr>
                <p:cNvPr id="4059" name="Google Shape;4059;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8"/>
              <p:cNvGrpSpPr/>
              <p:nvPr/>
            </p:nvGrpSpPr>
            <p:grpSpPr>
              <a:xfrm>
                <a:off x="4419898" y="3977388"/>
                <a:ext cx="33497" cy="28692"/>
                <a:chOff x="4419898" y="3977388"/>
                <a:chExt cx="33497" cy="28692"/>
              </a:xfrm>
            </p:grpSpPr>
            <p:sp>
              <p:nvSpPr>
                <p:cNvPr id="4062" name="Google Shape;4062;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78"/>
              <p:cNvGrpSpPr/>
              <p:nvPr/>
            </p:nvGrpSpPr>
            <p:grpSpPr>
              <a:xfrm>
                <a:off x="4158930" y="4034684"/>
                <a:ext cx="33497" cy="28762"/>
                <a:chOff x="4158930" y="4034684"/>
                <a:chExt cx="33497" cy="28762"/>
              </a:xfrm>
            </p:grpSpPr>
            <p:sp>
              <p:nvSpPr>
                <p:cNvPr id="4065" name="Google Shape;4065;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8"/>
              <p:cNvGrpSpPr/>
              <p:nvPr/>
            </p:nvGrpSpPr>
            <p:grpSpPr>
              <a:xfrm>
                <a:off x="4134949" y="3957049"/>
                <a:ext cx="33497" cy="28770"/>
                <a:chOff x="4134949" y="3957049"/>
                <a:chExt cx="33497" cy="28770"/>
              </a:xfrm>
            </p:grpSpPr>
            <p:sp>
              <p:nvSpPr>
                <p:cNvPr id="4068" name="Google Shape;4068;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78"/>
              <p:cNvGrpSpPr/>
              <p:nvPr/>
            </p:nvGrpSpPr>
            <p:grpSpPr>
              <a:xfrm>
                <a:off x="4193653" y="4184403"/>
                <a:ext cx="43580" cy="37264"/>
                <a:chOff x="4193653" y="4184403"/>
                <a:chExt cx="43580" cy="37264"/>
              </a:xfrm>
            </p:grpSpPr>
            <p:sp>
              <p:nvSpPr>
                <p:cNvPr id="4071" name="Google Shape;4071;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8"/>
              <p:cNvGrpSpPr/>
              <p:nvPr/>
            </p:nvGrpSpPr>
            <p:grpSpPr>
              <a:xfrm>
                <a:off x="4343600" y="3943844"/>
                <a:ext cx="43580" cy="37312"/>
                <a:chOff x="4343600" y="3943844"/>
                <a:chExt cx="43580" cy="37312"/>
              </a:xfrm>
            </p:grpSpPr>
            <p:sp>
              <p:nvSpPr>
                <p:cNvPr id="4074" name="Google Shape;4074;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8"/>
              <p:cNvGrpSpPr/>
              <p:nvPr/>
            </p:nvGrpSpPr>
            <p:grpSpPr>
              <a:xfrm>
                <a:off x="4172339" y="3381693"/>
                <a:ext cx="31499" cy="27001"/>
                <a:chOff x="4172339" y="3381693"/>
                <a:chExt cx="31499" cy="27001"/>
              </a:xfrm>
            </p:grpSpPr>
            <p:sp>
              <p:nvSpPr>
                <p:cNvPr id="4077" name="Google Shape;4077;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2" name="Shape 4082"/>
        <p:cNvGrpSpPr/>
        <p:nvPr/>
      </p:nvGrpSpPr>
      <p:grpSpPr>
        <a:xfrm>
          <a:off x="0" y="0"/>
          <a:ext cx="0" cy="0"/>
          <a:chOff x="0" y="0"/>
          <a:chExt cx="0" cy="0"/>
        </a:xfrm>
      </p:grpSpPr>
      <p:grpSp>
        <p:nvGrpSpPr>
          <p:cNvPr id="4083" name="Google Shape;4083;p79"/>
          <p:cNvGrpSpPr/>
          <p:nvPr/>
        </p:nvGrpSpPr>
        <p:grpSpPr>
          <a:xfrm>
            <a:off x="729274" y="969771"/>
            <a:ext cx="2507799" cy="206239"/>
            <a:chOff x="106648" y="895722"/>
            <a:chExt cx="4481413" cy="374300"/>
          </a:xfrm>
        </p:grpSpPr>
        <p:grpSp>
          <p:nvGrpSpPr>
            <p:cNvPr id="4084" name="Google Shape;4084;p79"/>
            <p:cNvGrpSpPr/>
            <p:nvPr/>
          </p:nvGrpSpPr>
          <p:grpSpPr>
            <a:xfrm>
              <a:off x="2233276" y="895722"/>
              <a:ext cx="1082667" cy="223591"/>
              <a:chOff x="4808316" y="2800065"/>
              <a:chExt cx="1999386" cy="412910"/>
            </a:xfrm>
          </p:grpSpPr>
          <p:sp>
            <p:nvSpPr>
              <p:cNvPr id="4085" name="Google Shape;4085;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79"/>
              <p:cNvGrpSpPr/>
              <p:nvPr/>
            </p:nvGrpSpPr>
            <p:grpSpPr>
              <a:xfrm>
                <a:off x="4808316" y="2800065"/>
                <a:ext cx="92400" cy="411825"/>
                <a:chOff x="845575" y="2563700"/>
                <a:chExt cx="92400" cy="411825"/>
              </a:xfrm>
            </p:grpSpPr>
            <p:cxnSp>
              <p:nvCxnSpPr>
                <p:cNvPr id="4087" name="Google Shape;4087;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88" name="Google Shape;4088;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9" name="Google Shape;4089;p79"/>
            <p:cNvGrpSpPr/>
            <p:nvPr/>
          </p:nvGrpSpPr>
          <p:grpSpPr>
            <a:xfrm>
              <a:off x="106648" y="895722"/>
              <a:ext cx="1088401" cy="223591"/>
              <a:chOff x="881025" y="2800065"/>
              <a:chExt cx="2009975" cy="412910"/>
            </a:xfrm>
          </p:grpSpPr>
          <p:sp>
            <p:nvSpPr>
              <p:cNvPr id="4090" name="Google Shape;4090;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1" name="Google Shape;4091;p79"/>
              <p:cNvGrpSpPr/>
              <p:nvPr/>
            </p:nvGrpSpPr>
            <p:grpSpPr>
              <a:xfrm>
                <a:off x="881025" y="2800065"/>
                <a:ext cx="92400" cy="411825"/>
                <a:chOff x="845575" y="2563700"/>
                <a:chExt cx="92400" cy="411825"/>
              </a:xfrm>
            </p:grpSpPr>
            <p:cxnSp>
              <p:nvCxnSpPr>
                <p:cNvPr id="4092" name="Google Shape;4092;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93" name="Google Shape;4093;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4" name="Google Shape;4094;p79"/>
            <p:cNvGrpSpPr/>
            <p:nvPr/>
          </p:nvGrpSpPr>
          <p:grpSpPr>
            <a:xfrm>
              <a:off x="1172346" y="1047018"/>
              <a:ext cx="1083151" cy="223003"/>
              <a:chOff x="2849073" y="3079467"/>
              <a:chExt cx="2000279" cy="411825"/>
            </a:xfrm>
          </p:grpSpPr>
          <p:sp>
            <p:nvSpPr>
              <p:cNvPr id="4095" name="Google Shape;4095;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79"/>
              <p:cNvGrpSpPr/>
              <p:nvPr/>
            </p:nvGrpSpPr>
            <p:grpSpPr>
              <a:xfrm rot="10800000">
                <a:off x="2849073" y="3079467"/>
                <a:ext cx="92400" cy="411825"/>
                <a:chOff x="2070100" y="2563700"/>
                <a:chExt cx="92400" cy="411825"/>
              </a:xfrm>
            </p:grpSpPr>
            <p:cxnSp>
              <p:nvCxnSpPr>
                <p:cNvPr id="4097" name="Google Shape;4097;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98" name="Google Shape;4098;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9" name="Google Shape;4099;p79"/>
            <p:cNvGrpSpPr/>
            <p:nvPr/>
          </p:nvGrpSpPr>
          <p:grpSpPr>
            <a:xfrm>
              <a:off x="3290132" y="1047018"/>
              <a:ext cx="1297929" cy="223003"/>
              <a:chOff x="6760035" y="3079467"/>
              <a:chExt cx="2396914" cy="411825"/>
            </a:xfrm>
          </p:grpSpPr>
          <p:sp>
            <p:nvSpPr>
              <p:cNvPr id="4100" name="Google Shape;4100;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1" name="Google Shape;4101;p79"/>
              <p:cNvGrpSpPr/>
              <p:nvPr/>
            </p:nvGrpSpPr>
            <p:grpSpPr>
              <a:xfrm rot="10800000">
                <a:off x="6760035" y="3079467"/>
                <a:ext cx="92400" cy="411825"/>
                <a:chOff x="2070100" y="2563700"/>
                <a:chExt cx="92400" cy="411825"/>
              </a:xfrm>
            </p:grpSpPr>
            <p:cxnSp>
              <p:nvCxnSpPr>
                <p:cNvPr id="4102" name="Google Shape;4102;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3" name="Google Shape;4103;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04" name="Google Shape;4104;p79"/>
          <p:cNvGrpSpPr/>
          <p:nvPr/>
        </p:nvGrpSpPr>
        <p:grpSpPr>
          <a:xfrm>
            <a:off x="2147036" y="3369142"/>
            <a:ext cx="1086701" cy="799429"/>
            <a:chOff x="2183288" y="3555572"/>
            <a:chExt cx="1136241" cy="835873"/>
          </a:xfrm>
        </p:grpSpPr>
        <p:sp>
          <p:nvSpPr>
            <p:cNvPr id="4105" name="Google Shape;4105;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79"/>
            <p:cNvGrpSpPr/>
            <p:nvPr/>
          </p:nvGrpSpPr>
          <p:grpSpPr>
            <a:xfrm>
              <a:off x="2205895" y="3637269"/>
              <a:ext cx="1089848" cy="724993"/>
              <a:chOff x="2205895" y="3637269"/>
              <a:chExt cx="1089848" cy="724993"/>
            </a:xfrm>
          </p:grpSpPr>
          <p:sp>
            <p:nvSpPr>
              <p:cNvPr id="4107" name="Google Shape;4107;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3" name="Google Shape;4113;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4" name="Google Shape;4114;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15" name="Google Shape;4115;p79"/>
            <p:cNvGrpSpPr/>
            <p:nvPr/>
          </p:nvGrpSpPr>
          <p:grpSpPr>
            <a:xfrm>
              <a:off x="3173850" y="3779426"/>
              <a:ext cx="145679" cy="70048"/>
              <a:chOff x="3173850" y="3779426"/>
              <a:chExt cx="145679" cy="70048"/>
            </a:xfrm>
          </p:grpSpPr>
          <p:cxnSp>
            <p:nvCxnSpPr>
              <p:cNvPr id="4116" name="Google Shape;4116;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17" name="Google Shape;4117;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79"/>
            <p:cNvGrpSpPr/>
            <p:nvPr/>
          </p:nvGrpSpPr>
          <p:grpSpPr>
            <a:xfrm>
              <a:off x="2183288" y="4139483"/>
              <a:ext cx="145133" cy="70048"/>
              <a:chOff x="2183288" y="4139483"/>
              <a:chExt cx="145133" cy="70048"/>
            </a:xfrm>
          </p:grpSpPr>
          <p:cxnSp>
            <p:nvCxnSpPr>
              <p:cNvPr id="4119" name="Google Shape;4119;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20" name="Google Shape;4120;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2" name="Google Shape;4122;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23" name="Google Shape;4123;p79"/>
            <p:cNvGrpSpPr/>
            <p:nvPr/>
          </p:nvGrpSpPr>
          <p:grpSpPr>
            <a:xfrm>
              <a:off x="2943836" y="4268886"/>
              <a:ext cx="60717" cy="122559"/>
              <a:chOff x="2943836" y="4268886"/>
              <a:chExt cx="60717" cy="122559"/>
            </a:xfrm>
          </p:grpSpPr>
          <p:sp>
            <p:nvSpPr>
              <p:cNvPr id="4124" name="Google Shape;4124;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5" name="Google Shape;4125;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26" name="Google Shape;4126;p79"/>
          <p:cNvGrpSpPr/>
          <p:nvPr/>
        </p:nvGrpSpPr>
        <p:grpSpPr>
          <a:xfrm>
            <a:off x="3409981" y="1290142"/>
            <a:ext cx="1675870" cy="758251"/>
            <a:chOff x="3530532" y="1496185"/>
            <a:chExt cx="1562000" cy="706730"/>
          </a:xfrm>
        </p:grpSpPr>
        <p:cxnSp>
          <p:nvCxnSpPr>
            <p:cNvPr id="4127" name="Google Shape;4127;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28" name="Google Shape;4128;p79"/>
            <p:cNvGrpSpPr/>
            <p:nvPr/>
          </p:nvGrpSpPr>
          <p:grpSpPr>
            <a:xfrm>
              <a:off x="3530532" y="1496185"/>
              <a:ext cx="323430" cy="463587"/>
              <a:chOff x="3530532" y="1496185"/>
              <a:chExt cx="323430" cy="463587"/>
            </a:xfrm>
          </p:grpSpPr>
          <p:grpSp>
            <p:nvGrpSpPr>
              <p:cNvPr id="4129" name="Google Shape;4129;p79"/>
              <p:cNvGrpSpPr/>
              <p:nvPr/>
            </p:nvGrpSpPr>
            <p:grpSpPr>
              <a:xfrm>
                <a:off x="3567462" y="1496185"/>
                <a:ext cx="286500" cy="361376"/>
                <a:chOff x="3567462" y="1496185"/>
                <a:chExt cx="286500" cy="361376"/>
              </a:xfrm>
            </p:grpSpPr>
            <p:cxnSp>
              <p:nvCxnSpPr>
                <p:cNvPr id="4130" name="Google Shape;4130;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31" name="Google Shape;4131;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9"/>
            <p:cNvGrpSpPr/>
            <p:nvPr/>
          </p:nvGrpSpPr>
          <p:grpSpPr>
            <a:xfrm>
              <a:off x="3891569" y="1779209"/>
              <a:ext cx="323945" cy="423706"/>
              <a:chOff x="3891569" y="1779209"/>
              <a:chExt cx="323945" cy="423706"/>
            </a:xfrm>
          </p:grpSpPr>
          <p:grpSp>
            <p:nvGrpSpPr>
              <p:cNvPr id="4134" name="Google Shape;4134;p79"/>
              <p:cNvGrpSpPr/>
              <p:nvPr/>
            </p:nvGrpSpPr>
            <p:grpSpPr>
              <a:xfrm>
                <a:off x="3929014" y="1881638"/>
                <a:ext cx="286500" cy="321278"/>
                <a:chOff x="3929014" y="1881638"/>
                <a:chExt cx="286500" cy="321278"/>
              </a:xfrm>
            </p:grpSpPr>
            <p:cxnSp>
              <p:nvCxnSpPr>
                <p:cNvPr id="4135" name="Google Shape;4135;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36" name="Google Shape;4136;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7" name="Google Shape;4137;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79"/>
            <p:cNvGrpSpPr/>
            <p:nvPr/>
          </p:nvGrpSpPr>
          <p:grpSpPr>
            <a:xfrm>
              <a:off x="4252606" y="1496185"/>
              <a:ext cx="324721" cy="463587"/>
              <a:chOff x="4252606" y="1496185"/>
              <a:chExt cx="324721" cy="463587"/>
            </a:xfrm>
          </p:grpSpPr>
          <p:grpSp>
            <p:nvGrpSpPr>
              <p:cNvPr id="4139" name="Google Shape;4139;p79"/>
              <p:cNvGrpSpPr/>
              <p:nvPr/>
            </p:nvGrpSpPr>
            <p:grpSpPr>
              <a:xfrm>
                <a:off x="4290828" y="1496185"/>
                <a:ext cx="286500" cy="361376"/>
                <a:chOff x="4290828" y="1496185"/>
                <a:chExt cx="286500" cy="361376"/>
              </a:xfrm>
            </p:grpSpPr>
            <p:cxnSp>
              <p:nvCxnSpPr>
                <p:cNvPr id="4140" name="Google Shape;4140;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41" name="Google Shape;4141;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2" name="Google Shape;4142;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9"/>
            <p:cNvGrpSpPr/>
            <p:nvPr/>
          </p:nvGrpSpPr>
          <p:grpSpPr>
            <a:xfrm>
              <a:off x="4613643" y="1763716"/>
              <a:ext cx="325308" cy="439200"/>
              <a:chOff x="4613643" y="1763716"/>
              <a:chExt cx="325308" cy="439200"/>
            </a:xfrm>
          </p:grpSpPr>
          <p:grpSp>
            <p:nvGrpSpPr>
              <p:cNvPr id="4144" name="Google Shape;4144;p79"/>
              <p:cNvGrpSpPr/>
              <p:nvPr/>
            </p:nvGrpSpPr>
            <p:grpSpPr>
              <a:xfrm>
                <a:off x="4652451" y="1879538"/>
                <a:ext cx="286500" cy="323378"/>
                <a:chOff x="4652451" y="1879538"/>
                <a:chExt cx="286500" cy="323378"/>
              </a:xfrm>
            </p:grpSpPr>
            <p:cxnSp>
              <p:nvCxnSpPr>
                <p:cNvPr id="4145" name="Google Shape;4145;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46" name="Google Shape;4146;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8" name="Google Shape;4148;p79"/>
          <p:cNvGrpSpPr/>
          <p:nvPr/>
        </p:nvGrpSpPr>
        <p:grpSpPr>
          <a:xfrm>
            <a:off x="3421841" y="2143768"/>
            <a:ext cx="1652173" cy="391517"/>
            <a:chOff x="3512551" y="2358270"/>
            <a:chExt cx="1597383" cy="378533"/>
          </a:xfrm>
        </p:grpSpPr>
        <p:cxnSp>
          <p:nvCxnSpPr>
            <p:cNvPr id="4149" name="Google Shape;4149;p79"/>
            <p:cNvCxnSpPr>
              <a:stCxn id="4150" idx="6"/>
              <a:endCxn id="415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52" name="Google Shape;4152;p79"/>
            <p:cNvGrpSpPr/>
            <p:nvPr/>
          </p:nvGrpSpPr>
          <p:grpSpPr>
            <a:xfrm>
              <a:off x="3512551" y="2358270"/>
              <a:ext cx="225647" cy="307714"/>
              <a:chOff x="2182679" y="2004714"/>
              <a:chExt cx="792300" cy="1080458"/>
            </a:xfrm>
          </p:grpSpPr>
          <p:cxnSp>
            <p:nvCxnSpPr>
              <p:cNvPr id="4153" name="Google Shape;4153;p79"/>
              <p:cNvCxnSpPr>
                <a:stCxn id="415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50" name="Google Shape;4150;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9"/>
            <p:cNvGrpSpPr/>
            <p:nvPr/>
          </p:nvGrpSpPr>
          <p:grpSpPr>
            <a:xfrm>
              <a:off x="3969644" y="2440153"/>
              <a:ext cx="225853" cy="296651"/>
              <a:chOff x="3775710" y="1729289"/>
              <a:chExt cx="136500" cy="179289"/>
            </a:xfrm>
          </p:grpSpPr>
          <p:cxnSp>
            <p:nvCxnSpPr>
              <p:cNvPr id="4156" name="Google Shape;4156;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57" name="Google Shape;4157;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79"/>
            <p:cNvGrpSpPr/>
            <p:nvPr/>
          </p:nvGrpSpPr>
          <p:grpSpPr>
            <a:xfrm>
              <a:off x="4427051" y="2358270"/>
              <a:ext cx="225647" cy="307714"/>
              <a:chOff x="5393704" y="2004714"/>
              <a:chExt cx="792300" cy="1080458"/>
            </a:xfrm>
          </p:grpSpPr>
          <p:cxnSp>
            <p:nvCxnSpPr>
              <p:cNvPr id="4160" name="Google Shape;4160;p79"/>
              <p:cNvCxnSpPr>
                <a:stCxn id="416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2" name="Google Shape;4162;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9"/>
            <p:cNvGrpSpPr/>
            <p:nvPr/>
          </p:nvGrpSpPr>
          <p:grpSpPr>
            <a:xfrm>
              <a:off x="4884287" y="2440252"/>
              <a:ext cx="225647" cy="296532"/>
              <a:chOff x="6999166" y="2292572"/>
              <a:chExt cx="792300" cy="1041192"/>
            </a:xfrm>
          </p:grpSpPr>
          <p:cxnSp>
            <p:nvCxnSpPr>
              <p:cNvPr id="4164" name="Google Shape;4164;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51" name="Google Shape;4151;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6" name="Google Shape;4166;p79"/>
          <p:cNvGrpSpPr/>
          <p:nvPr/>
        </p:nvGrpSpPr>
        <p:grpSpPr>
          <a:xfrm>
            <a:off x="6842649" y="979967"/>
            <a:ext cx="1581844" cy="732818"/>
            <a:chOff x="634175" y="2986275"/>
            <a:chExt cx="3147949" cy="1458344"/>
          </a:xfrm>
        </p:grpSpPr>
        <p:cxnSp>
          <p:nvCxnSpPr>
            <p:cNvPr id="4167" name="Google Shape;4167;p79"/>
            <p:cNvCxnSpPr>
              <a:stCxn id="4168" idx="4"/>
              <a:endCxn id="416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70" name="Google Shape;4170;p79"/>
            <p:cNvCxnSpPr>
              <a:stCxn id="4169" idx="0"/>
              <a:endCxn id="417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72" name="Google Shape;4172;p79"/>
            <p:cNvCxnSpPr>
              <a:stCxn id="4171" idx="4"/>
              <a:endCxn id="417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74" name="Google Shape;4174;p79"/>
            <p:cNvCxnSpPr>
              <a:stCxn id="4173" idx="0"/>
              <a:endCxn id="417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75" name="Google Shape;4175;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71" name="Google Shape;4171;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68" name="Google Shape;4168;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73" name="Google Shape;4173;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69" name="Google Shape;4169;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76" name="Google Shape;4176;p79"/>
          <p:cNvGrpSpPr/>
          <p:nvPr/>
        </p:nvGrpSpPr>
        <p:grpSpPr>
          <a:xfrm>
            <a:off x="3410364" y="2674277"/>
            <a:ext cx="1675128" cy="313674"/>
            <a:chOff x="998425" y="1182125"/>
            <a:chExt cx="1065400" cy="199500"/>
          </a:xfrm>
        </p:grpSpPr>
        <p:sp>
          <p:nvSpPr>
            <p:cNvPr id="4177" name="Google Shape;4177;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79"/>
          <p:cNvGrpSpPr/>
          <p:nvPr/>
        </p:nvGrpSpPr>
        <p:grpSpPr>
          <a:xfrm>
            <a:off x="3410363" y="3630244"/>
            <a:ext cx="1675129" cy="525345"/>
            <a:chOff x="5194708" y="3484366"/>
            <a:chExt cx="3148148" cy="987304"/>
          </a:xfrm>
        </p:grpSpPr>
        <p:grpSp>
          <p:nvGrpSpPr>
            <p:cNvPr id="4183" name="Google Shape;4183;p79"/>
            <p:cNvGrpSpPr/>
            <p:nvPr/>
          </p:nvGrpSpPr>
          <p:grpSpPr>
            <a:xfrm>
              <a:off x="7531521" y="3484366"/>
              <a:ext cx="811335" cy="987304"/>
              <a:chOff x="3379425" y="1617275"/>
              <a:chExt cx="1090650" cy="1327200"/>
            </a:xfrm>
          </p:grpSpPr>
          <p:sp>
            <p:nvSpPr>
              <p:cNvPr id="4184" name="Google Shape;4184;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79"/>
            <p:cNvGrpSpPr/>
            <p:nvPr/>
          </p:nvGrpSpPr>
          <p:grpSpPr>
            <a:xfrm>
              <a:off x="6752546" y="3484366"/>
              <a:ext cx="811428" cy="987304"/>
              <a:chOff x="2332275" y="1617275"/>
              <a:chExt cx="1090775" cy="1327200"/>
            </a:xfrm>
          </p:grpSpPr>
          <p:sp>
            <p:nvSpPr>
              <p:cNvPr id="4188" name="Google Shape;4188;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79"/>
            <p:cNvGrpSpPr/>
            <p:nvPr/>
          </p:nvGrpSpPr>
          <p:grpSpPr>
            <a:xfrm>
              <a:off x="5973664" y="3484366"/>
              <a:ext cx="811335" cy="987304"/>
              <a:chOff x="1285250" y="1617275"/>
              <a:chExt cx="1090650" cy="1327200"/>
            </a:xfrm>
          </p:grpSpPr>
          <p:sp>
            <p:nvSpPr>
              <p:cNvPr id="4192" name="Google Shape;4192;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9"/>
            <p:cNvGrpSpPr/>
            <p:nvPr/>
          </p:nvGrpSpPr>
          <p:grpSpPr>
            <a:xfrm>
              <a:off x="5194708" y="3484366"/>
              <a:ext cx="811409" cy="987304"/>
              <a:chOff x="238125" y="1617275"/>
              <a:chExt cx="1090750" cy="1327200"/>
            </a:xfrm>
          </p:grpSpPr>
          <p:sp>
            <p:nvSpPr>
              <p:cNvPr id="4196" name="Google Shape;4196;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9" name="Google Shape;4199;p79"/>
          <p:cNvGrpSpPr/>
          <p:nvPr/>
        </p:nvGrpSpPr>
        <p:grpSpPr>
          <a:xfrm>
            <a:off x="6844048" y="2276133"/>
            <a:ext cx="1579046" cy="522230"/>
            <a:chOff x="6853641" y="2534077"/>
            <a:chExt cx="1515545" cy="501229"/>
          </a:xfrm>
        </p:grpSpPr>
        <p:grpSp>
          <p:nvGrpSpPr>
            <p:cNvPr id="4200" name="Google Shape;4200;p79"/>
            <p:cNvGrpSpPr/>
            <p:nvPr/>
          </p:nvGrpSpPr>
          <p:grpSpPr>
            <a:xfrm>
              <a:off x="6853641" y="2618923"/>
              <a:ext cx="1515545" cy="324556"/>
              <a:chOff x="6853641" y="2618923"/>
              <a:chExt cx="1515545" cy="324556"/>
            </a:xfrm>
          </p:grpSpPr>
          <p:sp>
            <p:nvSpPr>
              <p:cNvPr id="4201" name="Google Shape;4201;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6" name="Google Shape;4206;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79"/>
          <p:cNvGrpSpPr/>
          <p:nvPr/>
        </p:nvGrpSpPr>
        <p:grpSpPr>
          <a:xfrm>
            <a:off x="3438940" y="3151173"/>
            <a:ext cx="1617976" cy="346616"/>
            <a:chOff x="1808063" y="4294338"/>
            <a:chExt cx="3370782" cy="721817"/>
          </a:xfrm>
        </p:grpSpPr>
        <p:sp>
          <p:nvSpPr>
            <p:cNvPr id="4212" name="Google Shape;4212;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9"/>
          <p:cNvGrpSpPr/>
          <p:nvPr/>
        </p:nvGrpSpPr>
        <p:grpSpPr>
          <a:xfrm>
            <a:off x="5264936" y="3817923"/>
            <a:ext cx="1417067" cy="350605"/>
            <a:chOff x="4234950" y="2101012"/>
            <a:chExt cx="4219974" cy="1044090"/>
          </a:xfrm>
        </p:grpSpPr>
        <p:sp>
          <p:nvSpPr>
            <p:cNvPr id="4223" name="Google Shape;4223;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9"/>
          <p:cNvGrpSpPr/>
          <p:nvPr/>
        </p:nvGrpSpPr>
        <p:grpSpPr>
          <a:xfrm>
            <a:off x="6840408" y="1808681"/>
            <a:ext cx="1586327" cy="371557"/>
            <a:chOff x="1247650" y="2075423"/>
            <a:chExt cx="6648477" cy="1557238"/>
          </a:xfrm>
        </p:grpSpPr>
        <p:sp>
          <p:nvSpPr>
            <p:cNvPr id="4240" name="Google Shape;4240;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9"/>
          <p:cNvGrpSpPr/>
          <p:nvPr/>
        </p:nvGrpSpPr>
        <p:grpSpPr>
          <a:xfrm>
            <a:off x="5271678" y="961870"/>
            <a:ext cx="1415601" cy="1648533"/>
            <a:chOff x="1839112" y="2209163"/>
            <a:chExt cx="1918159" cy="2233784"/>
          </a:xfrm>
        </p:grpSpPr>
        <p:sp>
          <p:nvSpPr>
            <p:cNvPr id="4247" name="Google Shape;4247;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0" name="Google Shape;4250;p79"/>
            <p:cNvCxnSpPr>
              <a:stCxn id="4247" idx="6"/>
              <a:endCxn id="424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51" name="Google Shape;4251;p79"/>
            <p:cNvCxnSpPr>
              <a:stCxn id="4248" idx="4"/>
              <a:endCxn id="425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53" name="Google Shape;4253;p79"/>
            <p:cNvCxnSpPr>
              <a:stCxn id="4252" idx="6"/>
              <a:endCxn id="424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54" name="Google Shape;4254;p79"/>
            <p:cNvCxnSpPr>
              <a:stCxn id="4249" idx="4"/>
              <a:endCxn id="425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52" name="Google Shape;4252;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7" name="Google Shape;4257;p79"/>
            <p:cNvCxnSpPr>
              <a:endCxn id="425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58" name="Google Shape;4258;p79"/>
          <p:cNvGrpSpPr/>
          <p:nvPr/>
        </p:nvGrpSpPr>
        <p:grpSpPr>
          <a:xfrm>
            <a:off x="3428944" y="979954"/>
            <a:ext cx="1637968" cy="154942"/>
            <a:chOff x="238125" y="2506075"/>
            <a:chExt cx="7115411" cy="673075"/>
          </a:xfrm>
        </p:grpSpPr>
        <p:sp>
          <p:nvSpPr>
            <p:cNvPr id="4259" name="Google Shape;4259;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9"/>
          <p:cNvGrpSpPr/>
          <p:nvPr/>
        </p:nvGrpSpPr>
        <p:grpSpPr>
          <a:xfrm>
            <a:off x="1969680" y="1294672"/>
            <a:ext cx="1262932" cy="785408"/>
            <a:chOff x="548861" y="389676"/>
            <a:chExt cx="3843371" cy="2390163"/>
          </a:xfrm>
        </p:grpSpPr>
        <p:cxnSp>
          <p:nvCxnSpPr>
            <p:cNvPr id="4265" name="Google Shape;4265;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6" name="Google Shape;4266;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7" name="Google Shape;4267;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68" name="Google Shape;4268;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69" name="Google Shape;4269;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70" name="Google Shape;4270;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1" name="Google Shape;4271;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72" name="Google Shape;4272;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9"/>
          <p:cNvGrpSpPr/>
          <p:nvPr/>
        </p:nvGrpSpPr>
        <p:grpSpPr>
          <a:xfrm>
            <a:off x="757812" y="2401550"/>
            <a:ext cx="1412054" cy="633562"/>
            <a:chOff x="1187400" y="2529299"/>
            <a:chExt cx="6769193" cy="2241903"/>
          </a:xfrm>
        </p:grpSpPr>
        <p:sp>
          <p:nvSpPr>
            <p:cNvPr id="4279" name="Google Shape;4279;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80" name="Google Shape;4280;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1" name="Google Shape;4281;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2" name="Google Shape;4282;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3" name="Google Shape;4283;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4" name="Google Shape;4284;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85" name="Google Shape;4285;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86" name="Google Shape;4286;p79"/>
            <p:cNvCxnSpPr>
              <a:stCxn id="4279" idx="2"/>
              <a:endCxn id="428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7" name="Google Shape;4287;p79"/>
            <p:cNvCxnSpPr>
              <a:stCxn id="4281" idx="0"/>
              <a:endCxn id="427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8" name="Google Shape;4288;p79"/>
            <p:cNvCxnSpPr>
              <a:stCxn id="4281" idx="2"/>
              <a:endCxn id="428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89" name="Google Shape;4289;p79"/>
            <p:cNvCxnSpPr>
              <a:stCxn id="4282" idx="0"/>
              <a:endCxn id="428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90" name="Google Shape;4290;p79"/>
            <p:cNvCxnSpPr>
              <a:stCxn id="4280" idx="2"/>
              <a:endCxn id="428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91" name="Google Shape;4291;p79"/>
            <p:cNvCxnSpPr>
              <a:stCxn id="4284" idx="0"/>
              <a:endCxn id="428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92" name="Google Shape;4292;p79"/>
          <p:cNvGrpSpPr/>
          <p:nvPr/>
        </p:nvGrpSpPr>
        <p:grpSpPr>
          <a:xfrm>
            <a:off x="6844058" y="2894258"/>
            <a:ext cx="1579035" cy="540873"/>
            <a:chOff x="6895650" y="3126697"/>
            <a:chExt cx="1436662" cy="492105"/>
          </a:xfrm>
        </p:grpSpPr>
        <p:sp>
          <p:nvSpPr>
            <p:cNvPr id="4293" name="Google Shape;4293;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79"/>
            <p:cNvGrpSpPr/>
            <p:nvPr/>
          </p:nvGrpSpPr>
          <p:grpSpPr>
            <a:xfrm>
              <a:off x="6995957" y="3335810"/>
              <a:ext cx="1230393" cy="71754"/>
              <a:chOff x="6995957" y="3287964"/>
              <a:chExt cx="1230393" cy="71754"/>
            </a:xfrm>
          </p:grpSpPr>
          <p:sp>
            <p:nvSpPr>
              <p:cNvPr id="4299" name="Google Shape;4299;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4" name="Google Shape;4304;p79"/>
          <p:cNvGrpSpPr/>
          <p:nvPr/>
        </p:nvGrpSpPr>
        <p:grpSpPr>
          <a:xfrm>
            <a:off x="6842640" y="3531021"/>
            <a:ext cx="1581862" cy="650625"/>
            <a:chOff x="6777990" y="3710194"/>
            <a:chExt cx="1646915" cy="677382"/>
          </a:xfrm>
        </p:grpSpPr>
        <p:grpSp>
          <p:nvGrpSpPr>
            <p:cNvPr id="4305" name="Google Shape;4305;p79"/>
            <p:cNvGrpSpPr/>
            <p:nvPr/>
          </p:nvGrpSpPr>
          <p:grpSpPr>
            <a:xfrm>
              <a:off x="6777990" y="3874492"/>
              <a:ext cx="411129" cy="513083"/>
              <a:chOff x="6777990" y="3874492"/>
              <a:chExt cx="411129" cy="513083"/>
            </a:xfrm>
          </p:grpSpPr>
          <p:cxnSp>
            <p:nvCxnSpPr>
              <p:cNvPr id="4306" name="Google Shape;4306;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07" name="Google Shape;4307;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79"/>
            <p:cNvGrpSpPr/>
            <p:nvPr/>
          </p:nvGrpSpPr>
          <p:grpSpPr>
            <a:xfrm>
              <a:off x="7188425" y="3710194"/>
              <a:ext cx="411123" cy="520535"/>
              <a:chOff x="7188425" y="3710194"/>
              <a:chExt cx="411123" cy="520535"/>
            </a:xfrm>
          </p:grpSpPr>
          <p:cxnSp>
            <p:nvCxnSpPr>
              <p:cNvPr id="4309" name="Google Shape;4309;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10" name="Google Shape;4310;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79"/>
            <p:cNvGrpSpPr/>
            <p:nvPr/>
          </p:nvGrpSpPr>
          <p:grpSpPr>
            <a:xfrm>
              <a:off x="7603341" y="3874492"/>
              <a:ext cx="411474" cy="513083"/>
              <a:chOff x="7603341" y="3874492"/>
              <a:chExt cx="411474" cy="513083"/>
            </a:xfrm>
          </p:grpSpPr>
          <p:cxnSp>
            <p:nvCxnSpPr>
              <p:cNvPr id="4312" name="Google Shape;4312;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13" name="Google Shape;4313;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9"/>
            <p:cNvGrpSpPr/>
            <p:nvPr/>
          </p:nvGrpSpPr>
          <p:grpSpPr>
            <a:xfrm>
              <a:off x="8013776" y="3722847"/>
              <a:ext cx="411129" cy="507881"/>
              <a:chOff x="8013776" y="3722847"/>
              <a:chExt cx="411129" cy="507881"/>
            </a:xfrm>
          </p:grpSpPr>
          <p:cxnSp>
            <p:nvCxnSpPr>
              <p:cNvPr id="4315" name="Google Shape;4315;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16" name="Google Shape;4316;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7" name="Google Shape;4317;p79"/>
          <p:cNvGrpSpPr/>
          <p:nvPr/>
        </p:nvGrpSpPr>
        <p:grpSpPr>
          <a:xfrm>
            <a:off x="5262155" y="2703861"/>
            <a:ext cx="1421889" cy="1020603"/>
            <a:chOff x="5190863" y="2824811"/>
            <a:chExt cx="1544860" cy="1108869"/>
          </a:xfrm>
        </p:grpSpPr>
        <p:grpSp>
          <p:nvGrpSpPr>
            <p:cNvPr id="4318" name="Google Shape;4318;p79"/>
            <p:cNvGrpSpPr/>
            <p:nvPr/>
          </p:nvGrpSpPr>
          <p:grpSpPr>
            <a:xfrm>
              <a:off x="5938695" y="3176919"/>
              <a:ext cx="685761" cy="404739"/>
              <a:chOff x="5938695" y="3176919"/>
              <a:chExt cx="685761" cy="404739"/>
            </a:xfrm>
          </p:grpSpPr>
          <p:grpSp>
            <p:nvGrpSpPr>
              <p:cNvPr id="4319" name="Google Shape;4319;p79"/>
              <p:cNvGrpSpPr/>
              <p:nvPr/>
            </p:nvGrpSpPr>
            <p:grpSpPr>
              <a:xfrm>
                <a:off x="5938695" y="3176919"/>
                <a:ext cx="685761" cy="404739"/>
                <a:chOff x="5938695" y="3176919"/>
                <a:chExt cx="685761" cy="404739"/>
              </a:xfrm>
            </p:grpSpPr>
            <p:sp>
              <p:nvSpPr>
                <p:cNvPr id="4320" name="Google Shape;4320;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9"/>
            <p:cNvGrpSpPr/>
            <p:nvPr/>
          </p:nvGrpSpPr>
          <p:grpSpPr>
            <a:xfrm>
              <a:off x="5305233" y="3176835"/>
              <a:ext cx="685971" cy="404655"/>
              <a:chOff x="5305233" y="3176835"/>
              <a:chExt cx="685971" cy="404655"/>
            </a:xfrm>
          </p:grpSpPr>
          <p:grpSp>
            <p:nvGrpSpPr>
              <p:cNvPr id="4324" name="Google Shape;4324;p79"/>
              <p:cNvGrpSpPr/>
              <p:nvPr/>
            </p:nvGrpSpPr>
            <p:grpSpPr>
              <a:xfrm>
                <a:off x="5305233" y="3176835"/>
                <a:ext cx="685971" cy="404655"/>
                <a:chOff x="5305233" y="3176835"/>
                <a:chExt cx="685971" cy="404655"/>
              </a:xfrm>
            </p:grpSpPr>
            <p:sp>
              <p:nvSpPr>
                <p:cNvPr id="4325" name="Google Shape;4325;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7" name="Google Shape;4327;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8" name="Google Shape;4328;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9" name="Google Shape;4329;p79"/>
            <p:cNvGrpSpPr/>
            <p:nvPr/>
          </p:nvGrpSpPr>
          <p:grpSpPr>
            <a:xfrm>
              <a:off x="5657361" y="2824811"/>
              <a:ext cx="1078361" cy="404655"/>
              <a:chOff x="5657361" y="2824811"/>
              <a:chExt cx="1078361" cy="404655"/>
            </a:xfrm>
          </p:grpSpPr>
          <p:grpSp>
            <p:nvGrpSpPr>
              <p:cNvPr id="4330" name="Google Shape;4330;p79"/>
              <p:cNvGrpSpPr/>
              <p:nvPr/>
            </p:nvGrpSpPr>
            <p:grpSpPr>
              <a:xfrm>
                <a:off x="5657361" y="2824811"/>
                <a:ext cx="1078361" cy="404655"/>
                <a:chOff x="5657361" y="2824811"/>
                <a:chExt cx="1078361" cy="404655"/>
              </a:xfrm>
            </p:grpSpPr>
            <p:grpSp>
              <p:nvGrpSpPr>
                <p:cNvPr id="4331" name="Google Shape;4331;p79"/>
                <p:cNvGrpSpPr/>
                <p:nvPr/>
              </p:nvGrpSpPr>
              <p:grpSpPr>
                <a:xfrm>
                  <a:off x="5938485" y="2824811"/>
                  <a:ext cx="797237" cy="404655"/>
                  <a:chOff x="5938485" y="2824811"/>
                  <a:chExt cx="797237" cy="404655"/>
                </a:xfrm>
              </p:grpSpPr>
              <p:sp>
                <p:nvSpPr>
                  <p:cNvPr id="4332" name="Google Shape;4332;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5" name="Google Shape;4335;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9"/>
            <p:cNvGrpSpPr/>
            <p:nvPr/>
          </p:nvGrpSpPr>
          <p:grpSpPr>
            <a:xfrm>
              <a:off x="5190863" y="3528942"/>
              <a:ext cx="1078026" cy="404739"/>
              <a:chOff x="5190863" y="3528942"/>
              <a:chExt cx="1078026" cy="404739"/>
            </a:xfrm>
          </p:grpSpPr>
          <p:sp>
            <p:nvSpPr>
              <p:cNvPr id="4337" name="Google Shape;4337;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79"/>
              <p:cNvGrpSpPr/>
              <p:nvPr/>
            </p:nvGrpSpPr>
            <p:grpSpPr>
              <a:xfrm>
                <a:off x="5190863" y="3528942"/>
                <a:ext cx="1078026" cy="404739"/>
                <a:chOff x="5190863" y="3528942"/>
                <a:chExt cx="1078026" cy="404739"/>
              </a:xfrm>
            </p:grpSpPr>
            <p:sp>
              <p:nvSpPr>
                <p:cNvPr id="4339" name="Google Shape;4339;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1" name="Google Shape;4341;p79"/>
          <p:cNvGrpSpPr/>
          <p:nvPr/>
        </p:nvGrpSpPr>
        <p:grpSpPr>
          <a:xfrm>
            <a:off x="728162" y="1268329"/>
            <a:ext cx="1086719" cy="879487"/>
            <a:chOff x="803162" y="1474292"/>
            <a:chExt cx="1086719" cy="879487"/>
          </a:xfrm>
        </p:grpSpPr>
        <p:grpSp>
          <p:nvGrpSpPr>
            <p:cNvPr id="4342" name="Google Shape;4342;p79"/>
            <p:cNvGrpSpPr/>
            <p:nvPr/>
          </p:nvGrpSpPr>
          <p:grpSpPr>
            <a:xfrm>
              <a:off x="803162" y="1625948"/>
              <a:ext cx="445856" cy="576579"/>
              <a:chOff x="803162" y="1625948"/>
              <a:chExt cx="445856" cy="576579"/>
            </a:xfrm>
          </p:grpSpPr>
          <p:sp>
            <p:nvSpPr>
              <p:cNvPr id="4343" name="Google Shape;4343;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4" name="Google Shape;4344;p79"/>
              <p:cNvGrpSpPr/>
              <p:nvPr/>
            </p:nvGrpSpPr>
            <p:grpSpPr>
              <a:xfrm>
                <a:off x="1056023" y="1625948"/>
                <a:ext cx="192995" cy="576579"/>
                <a:chOff x="1056023" y="1625948"/>
                <a:chExt cx="192995" cy="576579"/>
              </a:xfrm>
            </p:grpSpPr>
            <p:sp>
              <p:nvSpPr>
                <p:cNvPr id="4345" name="Google Shape;4345;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0" name="Google Shape;4350;p79"/>
            <p:cNvGrpSpPr/>
            <p:nvPr/>
          </p:nvGrpSpPr>
          <p:grpSpPr>
            <a:xfrm>
              <a:off x="1371406" y="1474292"/>
              <a:ext cx="518475" cy="879487"/>
              <a:chOff x="1398231" y="1474292"/>
              <a:chExt cx="518475" cy="879487"/>
            </a:xfrm>
          </p:grpSpPr>
          <p:grpSp>
            <p:nvGrpSpPr>
              <p:cNvPr id="4351" name="Google Shape;4351;p79"/>
              <p:cNvGrpSpPr/>
              <p:nvPr/>
            </p:nvGrpSpPr>
            <p:grpSpPr>
              <a:xfrm>
                <a:off x="1398231" y="1474292"/>
                <a:ext cx="518475" cy="341643"/>
                <a:chOff x="1398231" y="1474292"/>
                <a:chExt cx="518475" cy="341643"/>
              </a:xfrm>
            </p:grpSpPr>
            <p:sp>
              <p:nvSpPr>
                <p:cNvPr id="4352" name="Google Shape;4352;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3" name="Google Shape;4353;p79"/>
                <p:cNvGrpSpPr/>
                <p:nvPr/>
              </p:nvGrpSpPr>
              <p:grpSpPr>
                <a:xfrm>
                  <a:off x="1616453" y="1474292"/>
                  <a:ext cx="300253" cy="341643"/>
                  <a:chOff x="1616453" y="1475379"/>
                  <a:chExt cx="300253" cy="341643"/>
                </a:xfrm>
              </p:grpSpPr>
              <p:sp>
                <p:nvSpPr>
                  <p:cNvPr id="4354" name="Google Shape;4354;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79"/>
                  <p:cNvGrpSpPr/>
                  <p:nvPr/>
                </p:nvGrpSpPr>
                <p:grpSpPr>
                  <a:xfrm>
                    <a:off x="1839639" y="1475379"/>
                    <a:ext cx="77067" cy="341643"/>
                    <a:chOff x="1839639" y="1475379"/>
                    <a:chExt cx="77067" cy="341643"/>
                  </a:xfrm>
                </p:grpSpPr>
                <p:sp>
                  <p:nvSpPr>
                    <p:cNvPr id="4362" name="Google Shape;4362;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4" name="Google Shape;4364;p79"/>
              <p:cNvGrpSpPr/>
              <p:nvPr/>
            </p:nvGrpSpPr>
            <p:grpSpPr>
              <a:xfrm>
                <a:off x="1398451" y="2012951"/>
                <a:ext cx="518255" cy="340828"/>
                <a:chOff x="1398451" y="2012951"/>
                <a:chExt cx="518255" cy="340828"/>
              </a:xfrm>
            </p:grpSpPr>
            <p:sp>
              <p:nvSpPr>
                <p:cNvPr id="4365" name="Google Shape;4365;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79"/>
                <p:cNvGrpSpPr/>
                <p:nvPr/>
              </p:nvGrpSpPr>
              <p:grpSpPr>
                <a:xfrm>
                  <a:off x="1616453" y="2012951"/>
                  <a:ext cx="300253" cy="340828"/>
                  <a:chOff x="1616453" y="2013538"/>
                  <a:chExt cx="300253" cy="340828"/>
                </a:xfrm>
              </p:grpSpPr>
              <p:sp>
                <p:nvSpPr>
                  <p:cNvPr id="4367" name="Google Shape;4367;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79"/>
                  <p:cNvGrpSpPr/>
                  <p:nvPr/>
                </p:nvGrpSpPr>
                <p:grpSpPr>
                  <a:xfrm>
                    <a:off x="1839639" y="2013538"/>
                    <a:ext cx="77067" cy="340828"/>
                    <a:chOff x="1839639" y="2013538"/>
                    <a:chExt cx="77067" cy="340828"/>
                  </a:xfrm>
                </p:grpSpPr>
                <p:sp>
                  <p:nvSpPr>
                    <p:cNvPr id="4375" name="Google Shape;4375;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77" name="Google Shape;4377;p79"/>
          <p:cNvGrpSpPr/>
          <p:nvPr/>
        </p:nvGrpSpPr>
        <p:grpSpPr>
          <a:xfrm>
            <a:off x="724986" y="3399516"/>
            <a:ext cx="1368681" cy="682918"/>
            <a:chOff x="724986" y="3605478"/>
            <a:chExt cx="1368681" cy="682918"/>
          </a:xfrm>
        </p:grpSpPr>
        <p:grpSp>
          <p:nvGrpSpPr>
            <p:cNvPr id="4378" name="Google Shape;4378;p79"/>
            <p:cNvGrpSpPr/>
            <p:nvPr/>
          </p:nvGrpSpPr>
          <p:grpSpPr>
            <a:xfrm>
              <a:off x="1289102" y="3823629"/>
              <a:ext cx="240442" cy="250435"/>
              <a:chOff x="-165066" y="3843615"/>
              <a:chExt cx="221259" cy="230455"/>
            </a:xfrm>
          </p:grpSpPr>
          <p:sp>
            <p:nvSpPr>
              <p:cNvPr id="4379" name="Google Shape;4379;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9"/>
            <p:cNvGrpSpPr/>
            <p:nvPr/>
          </p:nvGrpSpPr>
          <p:grpSpPr>
            <a:xfrm>
              <a:off x="724986" y="3605478"/>
              <a:ext cx="1368681" cy="682918"/>
              <a:chOff x="724986" y="3605478"/>
              <a:chExt cx="1368681" cy="682918"/>
            </a:xfrm>
          </p:grpSpPr>
          <p:grpSp>
            <p:nvGrpSpPr>
              <p:cNvPr id="4400" name="Google Shape;4400;p79"/>
              <p:cNvGrpSpPr/>
              <p:nvPr/>
            </p:nvGrpSpPr>
            <p:grpSpPr>
              <a:xfrm>
                <a:off x="1498221" y="4047614"/>
                <a:ext cx="529172" cy="240783"/>
                <a:chOff x="1498221" y="4047614"/>
                <a:chExt cx="529172" cy="240783"/>
              </a:xfrm>
            </p:grpSpPr>
            <p:grpSp>
              <p:nvGrpSpPr>
                <p:cNvPr id="4401" name="Google Shape;4401;p79"/>
                <p:cNvGrpSpPr/>
                <p:nvPr/>
              </p:nvGrpSpPr>
              <p:grpSpPr>
                <a:xfrm>
                  <a:off x="1826655" y="4224370"/>
                  <a:ext cx="200738" cy="25631"/>
                  <a:chOff x="1826655" y="4224370"/>
                  <a:chExt cx="200738" cy="25631"/>
                </a:xfrm>
              </p:grpSpPr>
              <p:sp>
                <p:nvSpPr>
                  <p:cNvPr id="4402" name="Google Shape;4402;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9"/>
                <p:cNvGrpSpPr/>
                <p:nvPr/>
              </p:nvGrpSpPr>
              <p:grpSpPr>
                <a:xfrm>
                  <a:off x="1498221" y="4047614"/>
                  <a:ext cx="328444" cy="240783"/>
                  <a:chOff x="1498221" y="4047614"/>
                  <a:chExt cx="328444" cy="240783"/>
                </a:xfrm>
              </p:grpSpPr>
              <p:sp>
                <p:nvSpPr>
                  <p:cNvPr id="4405" name="Google Shape;4405;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6" name="Google Shape;4406;p79"/>
                  <p:cNvGrpSpPr/>
                  <p:nvPr/>
                </p:nvGrpSpPr>
                <p:grpSpPr>
                  <a:xfrm>
                    <a:off x="1498221" y="4047614"/>
                    <a:ext cx="150566" cy="190416"/>
                    <a:chOff x="1498221" y="4047614"/>
                    <a:chExt cx="150566" cy="190416"/>
                  </a:xfrm>
                </p:grpSpPr>
                <p:sp>
                  <p:nvSpPr>
                    <p:cNvPr id="4407" name="Google Shape;4407;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09" name="Google Shape;4409;p79"/>
              <p:cNvGrpSpPr/>
              <p:nvPr/>
            </p:nvGrpSpPr>
            <p:grpSpPr>
              <a:xfrm>
                <a:off x="1560718" y="3800594"/>
                <a:ext cx="532948" cy="302090"/>
                <a:chOff x="1560718" y="3800594"/>
                <a:chExt cx="532948" cy="302090"/>
              </a:xfrm>
            </p:grpSpPr>
            <p:grpSp>
              <p:nvGrpSpPr>
                <p:cNvPr id="4410" name="Google Shape;4410;p79"/>
                <p:cNvGrpSpPr/>
                <p:nvPr/>
              </p:nvGrpSpPr>
              <p:grpSpPr>
                <a:xfrm>
                  <a:off x="1912179" y="3827344"/>
                  <a:ext cx="181487" cy="25631"/>
                  <a:chOff x="1912179" y="3827344"/>
                  <a:chExt cx="181487" cy="25631"/>
                </a:xfrm>
              </p:grpSpPr>
              <p:sp>
                <p:nvSpPr>
                  <p:cNvPr id="4411" name="Google Shape;4411;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9"/>
                <p:cNvGrpSpPr/>
                <p:nvPr/>
              </p:nvGrpSpPr>
              <p:grpSpPr>
                <a:xfrm>
                  <a:off x="1912179" y="4044505"/>
                  <a:ext cx="181487" cy="25622"/>
                  <a:chOff x="1912179" y="4044506"/>
                  <a:chExt cx="181487" cy="25622"/>
                </a:xfrm>
              </p:grpSpPr>
              <p:sp>
                <p:nvSpPr>
                  <p:cNvPr id="4414" name="Google Shape;4414;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79"/>
                <p:cNvGrpSpPr/>
                <p:nvPr/>
              </p:nvGrpSpPr>
              <p:grpSpPr>
                <a:xfrm>
                  <a:off x="1560718" y="3800594"/>
                  <a:ext cx="351472" cy="302090"/>
                  <a:chOff x="1560718" y="3800594"/>
                  <a:chExt cx="351472" cy="302090"/>
                </a:xfrm>
              </p:grpSpPr>
              <p:grpSp>
                <p:nvGrpSpPr>
                  <p:cNvPr id="4417" name="Google Shape;4417;p79"/>
                  <p:cNvGrpSpPr/>
                  <p:nvPr/>
                </p:nvGrpSpPr>
                <p:grpSpPr>
                  <a:xfrm>
                    <a:off x="1560718" y="3842857"/>
                    <a:ext cx="173586" cy="217131"/>
                    <a:chOff x="1560718" y="3842857"/>
                    <a:chExt cx="173586" cy="217131"/>
                  </a:xfrm>
                </p:grpSpPr>
                <p:sp>
                  <p:nvSpPr>
                    <p:cNvPr id="4418" name="Google Shape;4418;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1" name="Google Shape;4421;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23" name="Google Shape;4423;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79"/>
              <p:cNvGrpSpPr/>
              <p:nvPr/>
            </p:nvGrpSpPr>
            <p:grpSpPr>
              <a:xfrm>
                <a:off x="785350" y="3605478"/>
                <a:ext cx="535311" cy="249245"/>
                <a:chOff x="785350" y="3605478"/>
                <a:chExt cx="535311" cy="249245"/>
              </a:xfrm>
            </p:grpSpPr>
            <p:grpSp>
              <p:nvGrpSpPr>
                <p:cNvPr id="4425" name="Google Shape;4425;p79"/>
                <p:cNvGrpSpPr/>
                <p:nvPr/>
              </p:nvGrpSpPr>
              <p:grpSpPr>
                <a:xfrm>
                  <a:off x="785350" y="3605478"/>
                  <a:ext cx="376191" cy="102736"/>
                  <a:chOff x="785350" y="3605478"/>
                  <a:chExt cx="376191" cy="102736"/>
                </a:xfrm>
              </p:grpSpPr>
              <p:sp>
                <p:nvSpPr>
                  <p:cNvPr id="4426" name="Google Shape;4426;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9"/>
                <p:cNvGrpSpPr/>
                <p:nvPr/>
              </p:nvGrpSpPr>
              <p:grpSpPr>
                <a:xfrm>
                  <a:off x="1161530" y="3655851"/>
                  <a:ext cx="159131" cy="198872"/>
                  <a:chOff x="1161530" y="3655851"/>
                  <a:chExt cx="159131" cy="198872"/>
                </a:xfrm>
              </p:grpSpPr>
              <p:sp>
                <p:nvSpPr>
                  <p:cNvPr id="4430" name="Google Shape;4430;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2" name="Google Shape;4432;p79"/>
              <p:cNvGrpSpPr/>
              <p:nvPr/>
            </p:nvGrpSpPr>
            <p:grpSpPr>
              <a:xfrm>
                <a:off x="785350" y="4047614"/>
                <a:ext cx="535311" cy="240783"/>
                <a:chOff x="785350" y="4047614"/>
                <a:chExt cx="535311" cy="240783"/>
              </a:xfrm>
            </p:grpSpPr>
            <p:grpSp>
              <p:nvGrpSpPr>
                <p:cNvPr id="4433" name="Google Shape;4433;p79"/>
                <p:cNvGrpSpPr/>
                <p:nvPr/>
              </p:nvGrpSpPr>
              <p:grpSpPr>
                <a:xfrm>
                  <a:off x="1161636" y="4047614"/>
                  <a:ext cx="159025" cy="190415"/>
                  <a:chOff x="1161636" y="4047614"/>
                  <a:chExt cx="159025" cy="190415"/>
                </a:xfrm>
              </p:grpSpPr>
              <p:sp>
                <p:nvSpPr>
                  <p:cNvPr id="4434" name="Google Shape;4434;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9"/>
                <p:cNvGrpSpPr/>
                <p:nvPr/>
              </p:nvGrpSpPr>
              <p:grpSpPr>
                <a:xfrm>
                  <a:off x="785350" y="4185661"/>
                  <a:ext cx="376191" cy="102736"/>
                  <a:chOff x="785350" y="4185661"/>
                  <a:chExt cx="376191" cy="102736"/>
                </a:xfrm>
              </p:grpSpPr>
              <p:sp>
                <p:nvSpPr>
                  <p:cNvPr id="4437" name="Google Shape;4437;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0" name="Google Shape;4440;p79"/>
              <p:cNvGrpSpPr/>
              <p:nvPr/>
            </p:nvGrpSpPr>
            <p:grpSpPr>
              <a:xfrm>
                <a:off x="1501054" y="3605478"/>
                <a:ext cx="526340" cy="249240"/>
                <a:chOff x="1501054" y="3605478"/>
                <a:chExt cx="526340" cy="249240"/>
              </a:xfrm>
            </p:grpSpPr>
            <p:grpSp>
              <p:nvGrpSpPr>
                <p:cNvPr id="4441" name="Google Shape;4441;p79"/>
                <p:cNvGrpSpPr/>
                <p:nvPr/>
              </p:nvGrpSpPr>
              <p:grpSpPr>
                <a:xfrm>
                  <a:off x="1834208" y="3643867"/>
                  <a:ext cx="193185" cy="25622"/>
                  <a:chOff x="1834208" y="3643867"/>
                  <a:chExt cx="193185" cy="25622"/>
                </a:xfrm>
              </p:grpSpPr>
              <p:sp>
                <p:nvSpPr>
                  <p:cNvPr id="4442" name="Google Shape;4442;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9"/>
                <p:cNvGrpSpPr/>
                <p:nvPr/>
              </p:nvGrpSpPr>
              <p:grpSpPr>
                <a:xfrm>
                  <a:off x="1501054" y="3605478"/>
                  <a:ext cx="333165" cy="249240"/>
                  <a:chOff x="1501054" y="3605478"/>
                  <a:chExt cx="333165" cy="249240"/>
                </a:xfrm>
              </p:grpSpPr>
              <p:sp>
                <p:nvSpPr>
                  <p:cNvPr id="4445" name="Google Shape;4445;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6" name="Google Shape;4446;p79"/>
                  <p:cNvGrpSpPr/>
                  <p:nvPr/>
                </p:nvGrpSpPr>
                <p:grpSpPr>
                  <a:xfrm>
                    <a:off x="1501054" y="3655851"/>
                    <a:ext cx="155286" cy="198867"/>
                    <a:chOff x="1501054" y="3655851"/>
                    <a:chExt cx="155286" cy="198867"/>
                  </a:xfrm>
                </p:grpSpPr>
                <p:sp>
                  <p:nvSpPr>
                    <p:cNvPr id="4447" name="Google Shape;4447;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9" name="Google Shape;4449;p79"/>
              <p:cNvGrpSpPr/>
              <p:nvPr/>
            </p:nvGrpSpPr>
            <p:grpSpPr>
              <a:xfrm>
                <a:off x="724986" y="3800594"/>
                <a:ext cx="532950" cy="302090"/>
                <a:chOff x="724986" y="3800594"/>
                <a:chExt cx="532950" cy="302090"/>
              </a:xfrm>
            </p:grpSpPr>
            <p:grpSp>
              <p:nvGrpSpPr>
                <p:cNvPr id="4450" name="Google Shape;4450;p79"/>
                <p:cNvGrpSpPr/>
                <p:nvPr/>
              </p:nvGrpSpPr>
              <p:grpSpPr>
                <a:xfrm>
                  <a:off x="724986" y="4044367"/>
                  <a:ext cx="181314" cy="25626"/>
                  <a:chOff x="724986" y="4044367"/>
                  <a:chExt cx="181314" cy="25626"/>
                </a:xfrm>
              </p:grpSpPr>
              <p:sp>
                <p:nvSpPr>
                  <p:cNvPr id="4451" name="Google Shape;4451;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9"/>
                <p:cNvGrpSpPr/>
                <p:nvPr/>
              </p:nvGrpSpPr>
              <p:grpSpPr>
                <a:xfrm>
                  <a:off x="906290" y="3800594"/>
                  <a:ext cx="351646" cy="302090"/>
                  <a:chOff x="906290" y="3800594"/>
                  <a:chExt cx="351646" cy="302090"/>
                </a:xfrm>
              </p:grpSpPr>
              <p:grpSp>
                <p:nvGrpSpPr>
                  <p:cNvPr id="4454" name="Google Shape;4454;p79"/>
                  <p:cNvGrpSpPr/>
                  <p:nvPr/>
                </p:nvGrpSpPr>
                <p:grpSpPr>
                  <a:xfrm>
                    <a:off x="1084172" y="3842857"/>
                    <a:ext cx="173764" cy="217131"/>
                    <a:chOff x="1084172" y="3842857"/>
                    <a:chExt cx="173764" cy="217131"/>
                  </a:xfrm>
                </p:grpSpPr>
                <p:grpSp>
                  <p:nvGrpSpPr>
                    <p:cNvPr id="4455" name="Google Shape;4455;p79"/>
                    <p:cNvGrpSpPr/>
                    <p:nvPr/>
                  </p:nvGrpSpPr>
                  <p:grpSpPr>
                    <a:xfrm>
                      <a:off x="1156862" y="3936509"/>
                      <a:ext cx="101073" cy="25622"/>
                      <a:chOff x="1156862" y="3936509"/>
                      <a:chExt cx="101073" cy="25622"/>
                    </a:xfrm>
                  </p:grpSpPr>
                  <p:sp>
                    <p:nvSpPr>
                      <p:cNvPr id="4456" name="Google Shape;4456;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8" name="Google Shape;4458;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79"/>
                <p:cNvGrpSpPr/>
                <p:nvPr/>
              </p:nvGrpSpPr>
              <p:grpSpPr>
                <a:xfrm>
                  <a:off x="724986" y="3830189"/>
                  <a:ext cx="189533" cy="25626"/>
                  <a:chOff x="724986" y="3830189"/>
                  <a:chExt cx="189533" cy="25626"/>
                </a:xfrm>
              </p:grpSpPr>
              <p:sp>
                <p:nvSpPr>
                  <p:cNvPr id="4462" name="Google Shape;4462;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64" name="Google Shape;4464;p79"/>
          <p:cNvGrpSpPr/>
          <p:nvPr/>
        </p:nvGrpSpPr>
        <p:grpSpPr>
          <a:xfrm>
            <a:off x="2253298" y="2249677"/>
            <a:ext cx="948701" cy="935378"/>
            <a:chOff x="2253298" y="2428317"/>
            <a:chExt cx="948701" cy="935378"/>
          </a:xfrm>
        </p:grpSpPr>
        <p:sp>
          <p:nvSpPr>
            <p:cNvPr id="4465" name="Google Shape;4465;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1" name="Shape 4501"/>
        <p:cNvGrpSpPr/>
        <p:nvPr/>
      </p:nvGrpSpPr>
      <p:grpSpPr>
        <a:xfrm>
          <a:off x="0" y="0"/>
          <a:ext cx="0" cy="0"/>
          <a:chOff x="0" y="0"/>
          <a:chExt cx="0" cy="0"/>
        </a:xfrm>
      </p:grpSpPr>
      <p:grpSp>
        <p:nvGrpSpPr>
          <p:cNvPr id="4502" name="Google Shape;4502;p80"/>
          <p:cNvGrpSpPr/>
          <p:nvPr/>
        </p:nvGrpSpPr>
        <p:grpSpPr>
          <a:xfrm>
            <a:off x="3339744" y="952977"/>
            <a:ext cx="2363393" cy="1017867"/>
            <a:chOff x="3292400" y="1219146"/>
            <a:chExt cx="2615240" cy="1110239"/>
          </a:xfrm>
        </p:grpSpPr>
        <p:sp>
          <p:nvSpPr>
            <p:cNvPr id="4503" name="Google Shape;4503;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04" name="Google Shape;4504;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5" name="Google Shape;4505;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06" name="Google Shape;4506;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07" name="Google Shape;4507;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08" name="Google Shape;4508;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09" name="Google Shape;4509;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10" name="Google Shape;4510;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11" name="Google Shape;4511;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12" name="Google Shape;4512;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13" name="Google Shape;4513;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14" name="Google Shape;4514;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15" name="Google Shape;4515;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16" name="Google Shape;4516;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17" name="Google Shape;4517;p80"/>
            <p:cNvGrpSpPr/>
            <p:nvPr/>
          </p:nvGrpSpPr>
          <p:grpSpPr>
            <a:xfrm>
              <a:off x="3748438" y="1378608"/>
              <a:ext cx="2159202" cy="903971"/>
              <a:chOff x="1683525" y="2179850"/>
              <a:chExt cx="4519050" cy="2134525"/>
            </a:xfrm>
          </p:grpSpPr>
          <p:sp>
            <p:nvSpPr>
              <p:cNvPr id="4518" name="Google Shape;4518;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19" name="Google Shape;4519;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0" name="Google Shape;4520;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1" name="Google Shape;4521;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2" name="Google Shape;4522;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3" name="Google Shape;4523;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4" name="Google Shape;4524;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5" name="Google Shape;4525;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6" name="Google Shape;4526;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7" name="Google Shape;4527;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8" name="Google Shape;4528;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9" name="Google Shape;4529;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30" name="Google Shape;4530;p80"/>
          <p:cNvGraphicFramePr/>
          <p:nvPr/>
        </p:nvGraphicFramePr>
        <p:xfrm>
          <a:off x="5935838" y="2130450"/>
          <a:ext cx="3000000" cy="3000000"/>
        </p:xfrm>
        <a:graphic>
          <a:graphicData uri="http://schemas.openxmlformats.org/drawingml/2006/table">
            <a:tbl>
              <a:tblPr>
                <a:noFill/>
                <a:tableStyleId>{EFCC9474-DD7E-4FBC-9696-23D7F3BBE49F}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31" name="Google Shape;4531;p80"/>
          <p:cNvGrpSpPr/>
          <p:nvPr/>
        </p:nvGrpSpPr>
        <p:grpSpPr>
          <a:xfrm>
            <a:off x="5913087" y="3189047"/>
            <a:ext cx="2519825" cy="1001454"/>
            <a:chOff x="1906114" y="789980"/>
            <a:chExt cx="1487676" cy="606868"/>
          </a:xfrm>
        </p:grpSpPr>
        <p:cxnSp>
          <p:nvCxnSpPr>
            <p:cNvPr id="4532" name="Google Shape;4532;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33" name="Google Shape;4533;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34" name="Google Shape;4534;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35" name="Google Shape;4535;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36" name="Google Shape;4536;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37" name="Google Shape;4537;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38" name="Google Shape;4538;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39" name="Google Shape;4539;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46" name="Google Shape;4546;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47" name="Google Shape;4547;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48" name="Google Shape;4548;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0"/>
          <p:cNvGrpSpPr/>
          <p:nvPr/>
        </p:nvGrpSpPr>
        <p:grpSpPr>
          <a:xfrm>
            <a:off x="712562" y="998005"/>
            <a:ext cx="2394370" cy="976502"/>
            <a:chOff x="749309" y="1112739"/>
            <a:chExt cx="2371603" cy="976502"/>
          </a:xfrm>
        </p:grpSpPr>
        <p:sp>
          <p:nvSpPr>
            <p:cNvPr id="4550" name="Google Shape;4550;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82" name="Google Shape;4582;p80"/>
          <p:cNvGraphicFramePr/>
          <p:nvPr/>
        </p:nvGraphicFramePr>
        <p:xfrm>
          <a:off x="5935863" y="996300"/>
          <a:ext cx="3000000" cy="3000000"/>
        </p:xfrm>
        <a:graphic>
          <a:graphicData uri="http://schemas.openxmlformats.org/drawingml/2006/table">
            <a:tbl>
              <a:tblPr>
                <a:noFill/>
                <a:tableStyleId>{EFCC9474-DD7E-4FBC-9696-23D7F3BBE49F}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83" name="Google Shape;4583;p80"/>
          <p:cNvGraphicFramePr/>
          <p:nvPr/>
        </p:nvGraphicFramePr>
        <p:xfrm>
          <a:off x="3342575" y="2130450"/>
          <a:ext cx="3000000" cy="3000000"/>
        </p:xfrm>
        <a:graphic>
          <a:graphicData uri="http://schemas.openxmlformats.org/drawingml/2006/table">
            <a:tbl>
              <a:tblPr>
                <a:noFill/>
                <a:tableStyleId>{EFCC9474-DD7E-4FBC-9696-23D7F3BBE49F}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84" name="Google Shape;4584;p80"/>
          <p:cNvGrpSpPr/>
          <p:nvPr/>
        </p:nvGrpSpPr>
        <p:grpSpPr>
          <a:xfrm>
            <a:off x="4086504" y="2517093"/>
            <a:ext cx="1517436" cy="74460"/>
            <a:chOff x="3980086" y="2804397"/>
            <a:chExt cx="1227600" cy="66900"/>
          </a:xfrm>
        </p:grpSpPr>
        <p:sp>
          <p:nvSpPr>
            <p:cNvPr id="4585" name="Google Shape;4585;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0"/>
          <p:cNvGrpSpPr/>
          <p:nvPr/>
        </p:nvGrpSpPr>
        <p:grpSpPr>
          <a:xfrm>
            <a:off x="4711569" y="2809680"/>
            <a:ext cx="892956" cy="74460"/>
            <a:chOff x="3980086" y="2804397"/>
            <a:chExt cx="1227600" cy="66900"/>
          </a:xfrm>
        </p:grpSpPr>
        <p:sp>
          <p:nvSpPr>
            <p:cNvPr id="4588" name="Google Shape;4588;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80"/>
          <p:cNvGrpSpPr/>
          <p:nvPr/>
        </p:nvGrpSpPr>
        <p:grpSpPr>
          <a:xfrm>
            <a:off x="3344661" y="3168563"/>
            <a:ext cx="2363244" cy="1005943"/>
            <a:chOff x="3358415" y="3361302"/>
            <a:chExt cx="2363244" cy="1024695"/>
          </a:xfrm>
        </p:grpSpPr>
        <p:grpSp>
          <p:nvGrpSpPr>
            <p:cNvPr id="4591" name="Google Shape;4591;p80"/>
            <p:cNvGrpSpPr/>
            <p:nvPr/>
          </p:nvGrpSpPr>
          <p:grpSpPr>
            <a:xfrm>
              <a:off x="3358415" y="3361302"/>
              <a:ext cx="441300" cy="1024695"/>
              <a:chOff x="3358415" y="3361302"/>
              <a:chExt cx="441300" cy="1024695"/>
            </a:xfrm>
          </p:grpSpPr>
          <p:sp>
            <p:nvSpPr>
              <p:cNvPr id="4592" name="Google Shape;4592;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0"/>
            <p:cNvGrpSpPr/>
            <p:nvPr/>
          </p:nvGrpSpPr>
          <p:grpSpPr>
            <a:xfrm>
              <a:off x="3838901" y="3361302"/>
              <a:ext cx="441300" cy="1024695"/>
              <a:chOff x="3838901" y="3361302"/>
              <a:chExt cx="441300" cy="1024695"/>
            </a:xfrm>
          </p:grpSpPr>
          <p:sp>
            <p:nvSpPr>
              <p:cNvPr id="4599" name="Google Shape;4599;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0"/>
            <p:cNvGrpSpPr/>
            <p:nvPr/>
          </p:nvGrpSpPr>
          <p:grpSpPr>
            <a:xfrm>
              <a:off x="4319387" y="3361302"/>
              <a:ext cx="441300" cy="1024695"/>
              <a:chOff x="4319387" y="3361302"/>
              <a:chExt cx="441300" cy="1024695"/>
            </a:xfrm>
          </p:grpSpPr>
          <p:sp>
            <p:nvSpPr>
              <p:cNvPr id="4606" name="Google Shape;4606;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80"/>
            <p:cNvGrpSpPr/>
            <p:nvPr/>
          </p:nvGrpSpPr>
          <p:grpSpPr>
            <a:xfrm>
              <a:off x="4799873" y="3361302"/>
              <a:ext cx="441300" cy="1024695"/>
              <a:chOff x="4799873" y="3361302"/>
              <a:chExt cx="441300" cy="1024695"/>
            </a:xfrm>
          </p:grpSpPr>
          <p:sp>
            <p:nvSpPr>
              <p:cNvPr id="4613" name="Google Shape;4613;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0"/>
            <p:cNvGrpSpPr/>
            <p:nvPr/>
          </p:nvGrpSpPr>
          <p:grpSpPr>
            <a:xfrm>
              <a:off x="5280360" y="3361302"/>
              <a:ext cx="441300" cy="1024695"/>
              <a:chOff x="5280360" y="3361302"/>
              <a:chExt cx="441300" cy="1024695"/>
            </a:xfrm>
          </p:grpSpPr>
          <p:sp>
            <p:nvSpPr>
              <p:cNvPr id="4620" name="Google Shape;4620;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26" name="Google Shape;4626;p80"/>
          <p:cNvGraphicFramePr/>
          <p:nvPr/>
        </p:nvGraphicFramePr>
        <p:xfrm>
          <a:off x="711088" y="2130450"/>
          <a:ext cx="3000000" cy="3000000"/>
        </p:xfrm>
        <a:graphic>
          <a:graphicData uri="http://schemas.openxmlformats.org/drawingml/2006/table">
            <a:tbl>
              <a:tblPr>
                <a:noFill/>
                <a:tableStyleId>{EFCC9474-DD7E-4FBC-9696-23D7F3BBE49F}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27" name="Google Shape;4627;p80"/>
          <p:cNvGrpSpPr/>
          <p:nvPr/>
        </p:nvGrpSpPr>
        <p:grpSpPr>
          <a:xfrm>
            <a:off x="712613" y="3180175"/>
            <a:ext cx="2403614" cy="1005900"/>
            <a:chOff x="726450" y="3372825"/>
            <a:chExt cx="2403614" cy="1005900"/>
          </a:xfrm>
        </p:grpSpPr>
        <p:grpSp>
          <p:nvGrpSpPr>
            <p:cNvPr id="4628" name="Google Shape;4628;p80"/>
            <p:cNvGrpSpPr/>
            <p:nvPr/>
          </p:nvGrpSpPr>
          <p:grpSpPr>
            <a:xfrm>
              <a:off x="726450" y="3696000"/>
              <a:ext cx="2403614" cy="500898"/>
              <a:chOff x="726450" y="3696000"/>
              <a:chExt cx="2403614" cy="500898"/>
            </a:xfrm>
          </p:grpSpPr>
          <p:sp>
            <p:nvSpPr>
              <p:cNvPr id="4629" name="Google Shape;4629;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0" name="Google Shape;4630;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31" name="Google Shape;4631;p80"/>
            <p:cNvGrpSpPr/>
            <p:nvPr/>
          </p:nvGrpSpPr>
          <p:grpSpPr>
            <a:xfrm>
              <a:off x="1348050" y="3372825"/>
              <a:ext cx="1720425" cy="1005900"/>
              <a:chOff x="1348050" y="3372825"/>
              <a:chExt cx="1720425" cy="1005900"/>
            </a:xfrm>
          </p:grpSpPr>
          <p:sp>
            <p:nvSpPr>
              <p:cNvPr id="4632" name="Google Shape;4632;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3" name="Google Shape;4633;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4" name="Google Shape;4634;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5" name="Google Shape;4635;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36" name="Google Shape;4636;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37" name="Google Shape;4637;p80"/>
            <p:cNvGrpSpPr/>
            <p:nvPr/>
          </p:nvGrpSpPr>
          <p:grpSpPr>
            <a:xfrm>
              <a:off x="1455707" y="3731058"/>
              <a:ext cx="1491150" cy="417657"/>
              <a:chOff x="1455707" y="3731058"/>
              <a:chExt cx="1491150" cy="417657"/>
            </a:xfrm>
          </p:grpSpPr>
          <p:grpSp>
            <p:nvGrpSpPr>
              <p:cNvPr id="4638" name="Google Shape;4638;p80"/>
              <p:cNvGrpSpPr/>
              <p:nvPr/>
            </p:nvGrpSpPr>
            <p:grpSpPr>
              <a:xfrm>
                <a:off x="1472938" y="3745828"/>
                <a:ext cx="72126" cy="53788"/>
                <a:chOff x="1472938" y="3745828"/>
                <a:chExt cx="72126" cy="53788"/>
              </a:xfrm>
            </p:grpSpPr>
            <p:sp>
              <p:nvSpPr>
                <p:cNvPr id="4639" name="Google Shape;4639;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0"/>
              <p:cNvGrpSpPr/>
              <p:nvPr/>
            </p:nvGrpSpPr>
            <p:grpSpPr>
              <a:xfrm>
                <a:off x="1819181" y="4089633"/>
                <a:ext cx="72126" cy="53788"/>
                <a:chOff x="1819181" y="4089633"/>
                <a:chExt cx="72126" cy="53788"/>
              </a:xfrm>
            </p:grpSpPr>
            <p:sp>
              <p:nvSpPr>
                <p:cNvPr id="4642" name="Google Shape;4642;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0"/>
              <p:cNvGrpSpPr/>
              <p:nvPr/>
            </p:nvGrpSpPr>
            <p:grpSpPr>
              <a:xfrm>
                <a:off x="1455707" y="4084171"/>
                <a:ext cx="64321" cy="64544"/>
                <a:chOff x="1455707" y="4084171"/>
                <a:chExt cx="64321" cy="64544"/>
              </a:xfrm>
            </p:grpSpPr>
            <p:sp>
              <p:nvSpPr>
                <p:cNvPr id="4645" name="Google Shape;4645;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0"/>
              <p:cNvGrpSpPr/>
              <p:nvPr/>
            </p:nvGrpSpPr>
            <p:grpSpPr>
              <a:xfrm>
                <a:off x="1818610" y="3731058"/>
                <a:ext cx="64321" cy="64544"/>
                <a:chOff x="1818610" y="3731058"/>
                <a:chExt cx="64321" cy="64544"/>
              </a:xfrm>
            </p:grpSpPr>
            <p:sp>
              <p:nvSpPr>
                <p:cNvPr id="4648" name="Google Shape;4648;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0"/>
              <p:cNvGrpSpPr/>
              <p:nvPr/>
            </p:nvGrpSpPr>
            <p:grpSpPr>
              <a:xfrm>
                <a:off x="2172491" y="4089633"/>
                <a:ext cx="72126" cy="53788"/>
                <a:chOff x="2172491" y="4089633"/>
                <a:chExt cx="72126" cy="53788"/>
              </a:xfrm>
            </p:grpSpPr>
            <p:sp>
              <p:nvSpPr>
                <p:cNvPr id="4651" name="Google Shape;4651;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80"/>
              <p:cNvGrpSpPr/>
              <p:nvPr/>
            </p:nvGrpSpPr>
            <p:grpSpPr>
              <a:xfrm>
                <a:off x="2171920" y="3731058"/>
                <a:ext cx="64321" cy="64544"/>
                <a:chOff x="2171920" y="3731058"/>
                <a:chExt cx="64321" cy="64544"/>
              </a:xfrm>
            </p:grpSpPr>
            <p:sp>
              <p:nvSpPr>
                <p:cNvPr id="4654" name="Google Shape;4654;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80"/>
              <p:cNvGrpSpPr/>
              <p:nvPr/>
            </p:nvGrpSpPr>
            <p:grpSpPr>
              <a:xfrm>
                <a:off x="2874730" y="3745828"/>
                <a:ext cx="72126" cy="53788"/>
                <a:chOff x="2874730" y="3745828"/>
                <a:chExt cx="72126" cy="53788"/>
              </a:xfrm>
            </p:grpSpPr>
            <p:sp>
              <p:nvSpPr>
                <p:cNvPr id="4657" name="Google Shape;4657;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0"/>
              <p:cNvGrpSpPr/>
              <p:nvPr/>
            </p:nvGrpSpPr>
            <p:grpSpPr>
              <a:xfrm>
                <a:off x="2878589" y="4081481"/>
                <a:ext cx="64321" cy="64544"/>
                <a:chOff x="2878589" y="4081481"/>
                <a:chExt cx="64321" cy="64544"/>
              </a:xfrm>
            </p:grpSpPr>
            <p:sp>
              <p:nvSpPr>
                <p:cNvPr id="4660" name="Google Shape;4660;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0"/>
              <p:cNvGrpSpPr/>
              <p:nvPr/>
            </p:nvGrpSpPr>
            <p:grpSpPr>
              <a:xfrm>
                <a:off x="2525796" y="4089633"/>
                <a:ext cx="72126" cy="53788"/>
                <a:chOff x="2525796" y="4089633"/>
                <a:chExt cx="72126" cy="53788"/>
              </a:xfrm>
            </p:grpSpPr>
            <p:sp>
              <p:nvSpPr>
                <p:cNvPr id="4663" name="Google Shape;4663;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80"/>
              <p:cNvGrpSpPr/>
              <p:nvPr/>
            </p:nvGrpSpPr>
            <p:grpSpPr>
              <a:xfrm>
                <a:off x="2525225" y="3731058"/>
                <a:ext cx="64321" cy="64544"/>
                <a:chOff x="2525225" y="3731058"/>
                <a:chExt cx="64321" cy="64544"/>
              </a:xfrm>
            </p:grpSpPr>
            <p:sp>
              <p:nvSpPr>
                <p:cNvPr id="4666" name="Google Shape;4666;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1" name="Shape 4671"/>
        <p:cNvGrpSpPr/>
        <p:nvPr/>
      </p:nvGrpSpPr>
      <p:grpSpPr>
        <a:xfrm>
          <a:off x="0" y="0"/>
          <a:ext cx="0" cy="0"/>
          <a:chOff x="0" y="0"/>
          <a:chExt cx="0" cy="0"/>
        </a:xfrm>
      </p:grpSpPr>
      <p:grpSp>
        <p:nvGrpSpPr>
          <p:cNvPr id="4672" name="Google Shape;4672;p81"/>
          <p:cNvGrpSpPr/>
          <p:nvPr/>
        </p:nvGrpSpPr>
        <p:grpSpPr>
          <a:xfrm>
            <a:off x="716991" y="971306"/>
            <a:ext cx="845921" cy="690752"/>
            <a:chOff x="732428" y="1198513"/>
            <a:chExt cx="845921" cy="690752"/>
          </a:xfrm>
        </p:grpSpPr>
        <p:grpSp>
          <p:nvGrpSpPr>
            <p:cNvPr id="4673" name="Google Shape;4673;p81"/>
            <p:cNvGrpSpPr/>
            <p:nvPr/>
          </p:nvGrpSpPr>
          <p:grpSpPr>
            <a:xfrm>
              <a:off x="823030" y="1198513"/>
              <a:ext cx="755319" cy="690752"/>
              <a:chOff x="823030" y="1198513"/>
              <a:chExt cx="755319" cy="690752"/>
            </a:xfrm>
          </p:grpSpPr>
          <p:sp>
            <p:nvSpPr>
              <p:cNvPr id="4674" name="Google Shape;4674;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81"/>
            <p:cNvGrpSpPr/>
            <p:nvPr/>
          </p:nvGrpSpPr>
          <p:grpSpPr>
            <a:xfrm>
              <a:off x="732428" y="1239937"/>
              <a:ext cx="739912" cy="607886"/>
              <a:chOff x="732428" y="1239937"/>
              <a:chExt cx="739912" cy="607886"/>
            </a:xfrm>
          </p:grpSpPr>
          <p:sp>
            <p:nvSpPr>
              <p:cNvPr id="4677" name="Google Shape;4677;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1"/>
            <p:cNvGrpSpPr/>
            <p:nvPr/>
          </p:nvGrpSpPr>
          <p:grpSpPr>
            <a:xfrm>
              <a:off x="732428" y="1277018"/>
              <a:ext cx="702832" cy="533758"/>
              <a:chOff x="732428" y="1277018"/>
              <a:chExt cx="702832" cy="533758"/>
            </a:xfrm>
          </p:grpSpPr>
          <p:sp>
            <p:nvSpPr>
              <p:cNvPr id="4680" name="Google Shape;4680;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1"/>
            <p:cNvGrpSpPr/>
            <p:nvPr/>
          </p:nvGrpSpPr>
          <p:grpSpPr>
            <a:xfrm>
              <a:off x="931170" y="1306653"/>
              <a:ext cx="647179" cy="474455"/>
              <a:chOff x="931170" y="1306653"/>
              <a:chExt cx="647179" cy="474455"/>
            </a:xfrm>
          </p:grpSpPr>
          <p:sp>
            <p:nvSpPr>
              <p:cNvPr id="4683" name="Google Shape;4683;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5" name="Google Shape;4685;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1"/>
          <p:cNvGrpSpPr/>
          <p:nvPr/>
        </p:nvGrpSpPr>
        <p:grpSpPr>
          <a:xfrm>
            <a:off x="3948600" y="971313"/>
            <a:ext cx="634656" cy="699982"/>
            <a:chOff x="5985650" y="2860025"/>
            <a:chExt cx="1396075" cy="1539775"/>
          </a:xfrm>
        </p:grpSpPr>
        <p:sp>
          <p:nvSpPr>
            <p:cNvPr id="4687" name="Google Shape;4687;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1"/>
          <p:cNvGrpSpPr/>
          <p:nvPr/>
        </p:nvGrpSpPr>
        <p:grpSpPr>
          <a:xfrm>
            <a:off x="4704250" y="971306"/>
            <a:ext cx="725845" cy="699975"/>
            <a:chOff x="4249973" y="1201875"/>
            <a:chExt cx="1958568" cy="1888762"/>
          </a:xfrm>
        </p:grpSpPr>
        <p:sp>
          <p:nvSpPr>
            <p:cNvPr id="4720" name="Google Shape;4720;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81"/>
            <p:cNvGrpSpPr/>
            <p:nvPr/>
          </p:nvGrpSpPr>
          <p:grpSpPr>
            <a:xfrm>
              <a:off x="5853086" y="1789142"/>
              <a:ext cx="355454" cy="1048099"/>
              <a:chOff x="5576108" y="2016725"/>
              <a:chExt cx="565200" cy="1666560"/>
            </a:xfrm>
          </p:grpSpPr>
          <p:sp>
            <p:nvSpPr>
              <p:cNvPr id="4722" name="Google Shape;4722;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3" name="Google Shape;4723;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81"/>
            <p:cNvGrpSpPr/>
            <p:nvPr/>
          </p:nvGrpSpPr>
          <p:grpSpPr>
            <a:xfrm>
              <a:off x="4869455" y="2691676"/>
              <a:ext cx="1013897" cy="398961"/>
              <a:chOff x="4012057" y="3451825"/>
              <a:chExt cx="1612175" cy="634379"/>
            </a:xfrm>
          </p:grpSpPr>
          <p:sp>
            <p:nvSpPr>
              <p:cNvPr id="4725" name="Google Shape;4725;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6" name="Google Shape;4726;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81"/>
            <p:cNvGrpSpPr/>
            <p:nvPr/>
          </p:nvGrpSpPr>
          <p:grpSpPr>
            <a:xfrm>
              <a:off x="4276937" y="2155961"/>
              <a:ext cx="651965" cy="891358"/>
              <a:chOff x="3069908" y="2599997"/>
              <a:chExt cx="1036675" cy="1417328"/>
            </a:xfrm>
          </p:grpSpPr>
          <p:sp>
            <p:nvSpPr>
              <p:cNvPr id="4728" name="Google Shape;4728;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29" name="Google Shape;4729;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81"/>
            <p:cNvGrpSpPr/>
            <p:nvPr/>
          </p:nvGrpSpPr>
          <p:grpSpPr>
            <a:xfrm>
              <a:off x="5054918" y="1201875"/>
              <a:ext cx="999548" cy="602711"/>
              <a:chOff x="4306958" y="1082925"/>
              <a:chExt cx="1589359" cy="958358"/>
            </a:xfrm>
          </p:grpSpPr>
          <p:sp>
            <p:nvSpPr>
              <p:cNvPr id="4731" name="Google Shape;4731;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2" name="Google Shape;4732;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1"/>
            <p:cNvGrpSpPr/>
            <p:nvPr/>
          </p:nvGrpSpPr>
          <p:grpSpPr>
            <a:xfrm>
              <a:off x="4249973" y="1303451"/>
              <a:ext cx="799317" cy="841334"/>
              <a:chOff x="3027033" y="1244439"/>
              <a:chExt cx="1270977" cy="1337786"/>
            </a:xfrm>
          </p:grpSpPr>
          <p:sp>
            <p:nvSpPr>
              <p:cNvPr id="4734" name="Google Shape;4734;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5" name="Google Shape;4735;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6" name="Google Shape;4736;p81"/>
          <p:cNvGrpSpPr/>
          <p:nvPr/>
        </p:nvGrpSpPr>
        <p:grpSpPr>
          <a:xfrm>
            <a:off x="4057114" y="1858087"/>
            <a:ext cx="750769" cy="683784"/>
            <a:chOff x="4204684" y="2104422"/>
            <a:chExt cx="699822" cy="637382"/>
          </a:xfrm>
        </p:grpSpPr>
        <p:grpSp>
          <p:nvGrpSpPr>
            <p:cNvPr id="4737" name="Google Shape;4737;p81"/>
            <p:cNvGrpSpPr/>
            <p:nvPr/>
          </p:nvGrpSpPr>
          <p:grpSpPr>
            <a:xfrm>
              <a:off x="4204684" y="2430067"/>
              <a:ext cx="342957" cy="311738"/>
              <a:chOff x="4204684" y="2430067"/>
              <a:chExt cx="342957" cy="311738"/>
            </a:xfrm>
          </p:grpSpPr>
          <p:sp>
            <p:nvSpPr>
              <p:cNvPr id="4738" name="Google Shape;4738;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1"/>
            <p:cNvGrpSpPr/>
            <p:nvPr/>
          </p:nvGrpSpPr>
          <p:grpSpPr>
            <a:xfrm>
              <a:off x="4561586" y="2430067"/>
              <a:ext cx="342920" cy="311738"/>
              <a:chOff x="4561586" y="2430067"/>
              <a:chExt cx="342920" cy="311738"/>
            </a:xfrm>
          </p:grpSpPr>
          <p:sp>
            <p:nvSpPr>
              <p:cNvPr id="4741" name="Google Shape;4741;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1"/>
            <p:cNvGrpSpPr/>
            <p:nvPr/>
          </p:nvGrpSpPr>
          <p:grpSpPr>
            <a:xfrm>
              <a:off x="4561586" y="2104422"/>
              <a:ext cx="342920" cy="311738"/>
              <a:chOff x="4561586" y="2104422"/>
              <a:chExt cx="342920" cy="311738"/>
            </a:xfrm>
          </p:grpSpPr>
          <p:sp>
            <p:nvSpPr>
              <p:cNvPr id="4744" name="Google Shape;4744;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1"/>
            <p:cNvGrpSpPr/>
            <p:nvPr/>
          </p:nvGrpSpPr>
          <p:grpSpPr>
            <a:xfrm>
              <a:off x="4204684" y="2104422"/>
              <a:ext cx="342957" cy="311664"/>
              <a:chOff x="4204684" y="2104422"/>
              <a:chExt cx="342957" cy="311664"/>
            </a:xfrm>
          </p:grpSpPr>
          <p:sp>
            <p:nvSpPr>
              <p:cNvPr id="4747" name="Google Shape;4747;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9" name="Google Shape;4749;p81"/>
          <p:cNvGrpSpPr/>
          <p:nvPr/>
        </p:nvGrpSpPr>
        <p:grpSpPr>
          <a:xfrm>
            <a:off x="5521547" y="971301"/>
            <a:ext cx="660591" cy="688867"/>
            <a:chOff x="5830645" y="1267368"/>
            <a:chExt cx="530340" cy="553040"/>
          </a:xfrm>
        </p:grpSpPr>
        <p:sp>
          <p:nvSpPr>
            <p:cNvPr id="4750" name="Google Shape;4750;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1" name="Google Shape;4751;p81"/>
            <p:cNvGrpSpPr/>
            <p:nvPr/>
          </p:nvGrpSpPr>
          <p:grpSpPr>
            <a:xfrm>
              <a:off x="5830645" y="1267368"/>
              <a:ext cx="259743" cy="269909"/>
              <a:chOff x="5830645" y="1267368"/>
              <a:chExt cx="259743" cy="269909"/>
            </a:xfrm>
          </p:grpSpPr>
          <p:sp>
            <p:nvSpPr>
              <p:cNvPr id="4752" name="Google Shape;4752;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81"/>
            <p:cNvGrpSpPr/>
            <p:nvPr/>
          </p:nvGrpSpPr>
          <p:grpSpPr>
            <a:xfrm>
              <a:off x="6101293" y="1267368"/>
              <a:ext cx="259692" cy="269909"/>
              <a:chOff x="6101293" y="1267368"/>
              <a:chExt cx="259692" cy="269909"/>
            </a:xfrm>
          </p:grpSpPr>
          <p:sp>
            <p:nvSpPr>
              <p:cNvPr id="4755" name="Google Shape;4755;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1"/>
            <p:cNvGrpSpPr/>
            <p:nvPr/>
          </p:nvGrpSpPr>
          <p:grpSpPr>
            <a:xfrm>
              <a:off x="5830645" y="1550500"/>
              <a:ext cx="259692" cy="269909"/>
              <a:chOff x="5830645" y="1550500"/>
              <a:chExt cx="259692" cy="269909"/>
            </a:xfrm>
          </p:grpSpPr>
          <p:sp>
            <p:nvSpPr>
              <p:cNvPr id="4758" name="Google Shape;4758;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81"/>
            <p:cNvGrpSpPr/>
            <p:nvPr/>
          </p:nvGrpSpPr>
          <p:grpSpPr>
            <a:xfrm>
              <a:off x="6101293" y="1550500"/>
              <a:ext cx="259692" cy="269909"/>
              <a:chOff x="6101293" y="1550500"/>
              <a:chExt cx="259692" cy="269909"/>
            </a:xfrm>
          </p:grpSpPr>
          <p:sp>
            <p:nvSpPr>
              <p:cNvPr id="4761" name="Google Shape;4761;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3" name="Google Shape;4763;p81"/>
          <p:cNvGrpSpPr/>
          <p:nvPr/>
        </p:nvGrpSpPr>
        <p:grpSpPr>
          <a:xfrm>
            <a:off x="723700" y="1861760"/>
            <a:ext cx="697154" cy="679574"/>
            <a:chOff x="2679875" y="2361475"/>
            <a:chExt cx="780425" cy="760575"/>
          </a:xfrm>
        </p:grpSpPr>
        <p:sp>
          <p:nvSpPr>
            <p:cNvPr id="4764" name="Google Shape;4764;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1"/>
          <p:cNvGrpSpPr/>
          <p:nvPr/>
        </p:nvGrpSpPr>
        <p:grpSpPr>
          <a:xfrm>
            <a:off x="3122859" y="971352"/>
            <a:ext cx="735829" cy="684547"/>
            <a:chOff x="3351965" y="1148808"/>
            <a:chExt cx="750770" cy="698375"/>
          </a:xfrm>
        </p:grpSpPr>
        <p:grpSp>
          <p:nvGrpSpPr>
            <p:cNvPr id="4771" name="Google Shape;4771;p81"/>
            <p:cNvGrpSpPr/>
            <p:nvPr/>
          </p:nvGrpSpPr>
          <p:grpSpPr>
            <a:xfrm>
              <a:off x="3586796" y="1148808"/>
              <a:ext cx="294857" cy="286830"/>
              <a:chOff x="3750225" y="1774000"/>
              <a:chExt cx="149575" cy="145525"/>
            </a:xfrm>
          </p:grpSpPr>
          <p:sp>
            <p:nvSpPr>
              <p:cNvPr id="4772" name="Google Shape;4772;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81"/>
            <p:cNvGrpSpPr/>
            <p:nvPr/>
          </p:nvGrpSpPr>
          <p:grpSpPr>
            <a:xfrm>
              <a:off x="3779245" y="1375768"/>
              <a:ext cx="323490" cy="286978"/>
              <a:chOff x="3847850" y="1889150"/>
              <a:chExt cx="164100" cy="145600"/>
            </a:xfrm>
          </p:grpSpPr>
          <p:sp>
            <p:nvSpPr>
              <p:cNvPr id="4775" name="Google Shape;4775;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1"/>
            <p:cNvGrpSpPr/>
            <p:nvPr/>
          </p:nvGrpSpPr>
          <p:grpSpPr>
            <a:xfrm>
              <a:off x="3351965" y="1330435"/>
              <a:ext cx="295449" cy="285401"/>
              <a:chOff x="3631100" y="1866150"/>
              <a:chExt cx="149875" cy="144800"/>
            </a:xfrm>
          </p:grpSpPr>
          <p:sp>
            <p:nvSpPr>
              <p:cNvPr id="4778" name="Google Shape;4778;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1"/>
            <p:cNvGrpSpPr/>
            <p:nvPr/>
          </p:nvGrpSpPr>
          <p:grpSpPr>
            <a:xfrm>
              <a:off x="3548208" y="1560352"/>
              <a:ext cx="294808" cy="286830"/>
              <a:chOff x="3730650" y="1982800"/>
              <a:chExt cx="149550" cy="145525"/>
            </a:xfrm>
          </p:grpSpPr>
          <p:sp>
            <p:nvSpPr>
              <p:cNvPr id="4781" name="Google Shape;4781;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81"/>
          <p:cNvGrpSpPr/>
          <p:nvPr/>
        </p:nvGrpSpPr>
        <p:grpSpPr>
          <a:xfrm>
            <a:off x="7624512" y="971306"/>
            <a:ext cx="804565" cy="677795"/>
            <a:chOff x="7636443" y="1204988"/>
            <a:chExt cx="804565" cy="677795"/>
          </a:xfrm>
        </p:grpSpPr>
        <p:grpSp>
          <p:nvGrpSpPr>
            <p:cNvPr id="4784" name="Google Shape;4784;p81"/>
            <p:cNvGrpSpPr/>
            <p:nvPr/>
          </p:nvGrpSpPr>
          <p:grpSpPr>
            <a:xfrm>
              <a:off x="7636443" y="1509705"/>
              <a:ext cx="804565" cy="373078"/>
              <a:chOff x="7636443" y="1509705"/>
              <a:chExt cx="804565" cy="373078"/>
            </a:xfrm>
          </p:grpSpPr>
          <p:sp>
            <p:nvSpPr>
              <p:cNvPr id="4785" name="Google Shape;4785;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1"/>
            <p:cNvGrpSpPr/>
            <p:nvPr/>
          </p:nvGrpSpPr>
          <p:grpSpPr>
            <a:xfrm>
              <a:off x="7636443" y="1408133"/>
              <a:ext cx="804565" cy="373078"/>
              <a:chOff x="7636443" y="1408133"/>
              <a:chExt cx="804565" cy="373078"/>
            </a:xfrm>
          </p:grpSpPr>
          <p:sp>
            <p:nvSpPr>
              <p:cNvPr id="4788" name="Google Shape;4788;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1"/>
            <p:cNvGrpSpPr/>
            <p:nvPr/>
          </p:nvGrpSpPr>
          <p:grpSpPr>
            <a:xfrm>
              <a:off x="7636443" y="1306560"/>
              <a:ext cx="804565" cy="373078"/>
              <a:chOff x="7636443" y="1306560"/>
              <a:chExt cx="804565" cy="373078"/>
            </a:xfrm>
          </p:grpSpPr>
          <p:sp>
            <p:nvSpPr>
              <p:cNvPr id="4791" name="Google Shape;4791;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1"/>
            <p:cNvGrpSpPr/>
            <p:nvPr/>
          </p:nvGrpSpPr>
          <p:grpSpPr>
            <a:xfrm>
              <a:off x="7636443" y="1204988"/>
              <a:ext cx="804565" cy="373078"/>
              <a:chOff x="7636443" y="1204988"/>
              <a:chExt cx="804565" cy="373078"/>
            </a:xfrm>
          </p:grpSpPr>
          <p:sp>
            <p:nvSpPr>
              <p:cNvPr id="4794" name="Google Shape;4794;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81"/>
          <p:cNvGrpSpPr/>
          <p:nvPr/>
        </p:nvGrpSpPr>
        <p:grpSpPr>
          <a:xfrm>
            <a:off x="4963358" y="1878721"/>
            <a:ext cx="661339" cy="661188"/>
            <a:chOff x="3990000" y="975400"/>
            <a:chExt cx="3934200" cy="3933300"/>
          </a:xfrm>
        </p:grpSpPr>
        <p:sp>
          <p:nvSpPr>
            <p:cNvPr id="4797" name="Google Shape;4797;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81"/>
          <p:cNvGrpSpPr/>
          <p:nvPr/>
        </p:nvGrpSpPr>
        <p:grpSpPr>
          <a:xfrm>
            <a:off x="6607006" y="1857359"/>
            <a:ext cx="868881" cy="684241"/>
            <a:chOff x="6598259" y="2078634"/>
            <a:chExt cx="868881" cy="684241"/>
          </a:xfrm>
        </p:grpSpPr>
        <p:sp>
          <p:nvSpPr>
            <p:cNvPr id="4802" name="Google Shape;4802;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81"/>
            <p:cNvGrpSpPr/>
            <p:nvPr/>
          </p:nvGrpSpPr>
          <p:grpSpPr>
            <a:xfrm>
              <a:off x="6808175" y="2078634"/>
              <a:ext cx="452229" cy="684241"/>
              <a:chOff x="6808175" y="2078634"/>
              <a:chExt cx="452229" cy="684241"/>
            </a:xfrm>
          </p:grpSpPr>
          <p:sp>
            <p:nvSpPr>
              <p:cNvPr id="4809" name="Google Shape;4809;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81"/>
              <p:cNvGrpSpPr/>
              <p:nvPr/>
            </p:nvGrpSpPr>
            <p:grpSpPr>
              <a:xfrm>
                <a:off x="6821586" y="2078634"/>
                <a:ext cx="426871" cy="684241"/>
                <a:chOff x="6821586" y="2078634"/>
                <a:chExt cx="426871" cy="684241"/>
              </a:xfrm>
            </p:grpSpPr>
            <p:grpSp>
              <p:nvGrpSpPr>
                <p:cNvPr id="4816" name="Google Shape;4816;p81"/>
                <p:cNvGrpSpPr/>
                <p:nvPr/>
              </p:nvGrpSpPr>
              <p:grpSpPr>
                <a:xfrm>
                  <a:off x="6821586" y="2078634"/>
                  <a:ext cx="426871" cy="684241"/>
                  <a:chOff x="6821586" y="2078634"/>
                  <a:chExt cx="426871" cy="684241"/>
                </a:xfrm>
              </p:grpSpPr>
              <p:sp>
                <p:nvSpPr>
                  <p:cNvPr id="4817" name="Google Shape;4817;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6" name="Google Shape;4836;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2" name="Google Shape;4842;p81"/>
          <p:cNvGrpSpPr/>
          <p:nvPr/>
        </p:nvGrpSpPr>
        <p:grpSpPr>
          <a:xfrm>
            <a:off x="5780173" y="1862968"/>
            <a:ext cx="671358" cy="671358"/>
            <a:chOff x="6535625" y="760425"/>
            <a:chExt cx="1665900" cy="1665900"/>
          </a:xfrm>
        </p:grpSpPr>
        <p:sp>
          <p:nvSpPr>
            <p:cNvPr id="4843" name="Google Shape;4843;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81"/>
          <p:cNvGrpSpPr/>
          <p:nvPr/>
        </p:nvGrpSpPr>
        <p:grpSpPr>
          <a:xfrm>
            <a:off x="716989" y="3531368"/>
            <a:ext cx="1340789" cy="640830"/>
            <a:chOff x="238125" y="1151100"/>
            <a:chExt cx="7139450" cy="3412300"/>
          </a:xfrm>
        </p:grpSpPr>
        <p:sp>
          <p:nvSpPr>
            <p:cNvPr id="4848" name="Google Shape;4848;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81"/>
          <p:cNvGrpSpPr/>
          <p:nvPr/>
        </p:nvGrpSpPr>
        <p:grpSpPr>
          <a:xfrm>
            <a:off x="5584212" y="2734649"/>
            <a:ext cx="985357" cy="585764"/>
            <a:chOff x="5145061" y="2881789"/>
            <a:chExt cx="1107641" cy="658458"/>
          </a:xfrm>
        </p:grpSpPr>
        <p:grpSp>
          <p:nvGrpSpPr>
            <p:cNvPr id="4861" name="Google Shape;4861;p81"/>
            <p:cNvGrpSpPr/>
            <p:nvPr/>
          </p:nvGrpSpPr>
          <p:grpSpPr>
            <a:xfrm>
              <a:off x="5722989" y="3244587"/>
              <a:ext cx="529713" cy="295659"/>
              <a:chOff x="5722989" y="3244587"/>
              <a:chExt cx="529713" cy="295659"/>
            </a:xfrm>
          </p:grpSpPr>
          <p:sp>
            <p:nvSpPr>
              <p:cNvPr id="4862" name="Google Shape;4862;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3" name="Google Shape;4863;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64" name="Google Shape;4864;p81"/>
            <p:cNvGrpSpPr/>
            <p:nvPr/>
          </p:nvGrpSpPr>
          <p:grpSpPr>
            <a:xfrm>
              <a:off x="5145061" y="3244587"/>
              <a:ext cx="536807" cy="295659"/>
              <a:chOff x="5145061" y="3244587"/>
              <a:chExt cx="536807" cy="295659"/>
            </a:xfrm>
          </p:grpSpPr>
          <p:sp>
            <p:nvSpPr>
              <p:cNvPr id="4865" name="Google Shape;4865;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6" name="Google Shape;4866;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67" name="Google Shape;4867;p81"/>
            <p:cNvGrpSpPr/>
            <p:nvPr/>
          </p:nvGrpSpPr>
          <p:grpSpPr>
            <a:xfrm>
              <a:off x="5341327" y="2898245"/>
              <a:ext cx="532309" cy="614891"/>
              <a:chOff x="5341327" y="2898245"/>
              <a:chExt cx="532309" cy="614891"/>
            </a:xfrm>
          </p:grpSpPr>
          <p:sp>
            <p:nvSpPr>
              <p:cNvPr id="4868" name="Google Shape;4868;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69" name="Google Shape;4869;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70" name="Google Shape;4870;p81"/>
            <p:cNvGrpSpPr/>
            <p:nvPr/>
          </p:nvGrpSpPr>
          <p:grpSpPr>
            <a:xfrm>
              <a:off x="5532290" y="2881789"/>
              <a:ext cx="620516" cy="305456"/>
              <a:chOff x="5532290" y="2881789"/>
              <a:chExt cx="620516" cy="305456"/>
            </a:xfrm>
          </p:grpSpPr>
          <p:sp>
            <p:nvSpPr>
              <p:cNvPr id="4871" name="Google Shape;4871;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72" name="Google Shape;4872;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73" name="Google Shape;4873;p81"/>
          <p:cNvGrpSpPr/>
          <p:nvPr/>
        </p:nvGrpSpPr>
        <p:grpSpPr>
          <a:xfrm>
            <a:off x="8163135" y="3526707"/>
            <a:ext cx="269068" cy="645491"/>
            <a:chOff x="7026852" y="3311869"/>
            <a:chExt cx="434331" cy="1041954"/>
          </a:xfrm>
        </p:grpSpPr>
        <p:sp>
          <p:nvSpPr>
            <p:cNvPr id="4874" name="Google Shape;4874;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1"/>
          <p:cNvGrpSpPr/>
          <p:nvPr/>
        </p:nvGrpSpPr>
        <p:grpSpPr>
          <a:xfrm>
            <a:off x="6179716" y="3565945"/>
            <a:ext cx="293882" cy="293836"/>
            <a:chOff x="4873519" y="3311869"/>
            <a:chExt cx="499374" cy="499296"/>
          </a:xfrm>
        </p:grpSpPr>
        <p:sp>
          <p:nvSpPr>
            <p:cNvPr id="4878" name="Google Shape;4878;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81"/>
          <p:cNvGrpSpPr/>
          <p:nvPr/>
        </p:nvGrpSpPr>
        <p:grpSpPr>
          <a:xfrm>
            <a:off x="6179716" y="3878316"/>
            <a:ext cx="293882" cy="293882"/>
            <a:chOff x="4873519" y="3875839"/>
            <a:chExt cx="499374" cy="499374"/>
          </a:xfrm>
        </p:grpSpPr>
        <p:sp>
          <p:nvSpPr>
            <p:cNvPr id="4881" name="Google Shape;4881;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1"/>
          <p:cNvGrpSpPr/>
          <p:nvPr/>
        </p:nvGrpSpPr>
        <p:grpSpPr>
          <a:xfrm>
            <a:off x="2410244" y="1850269"/>
            <a:ext cx="698104" cy="698208"/>
            <a:chOff x="2565073" y="2075876"/>
            <a:chExt cx="672482" cy="672518"/>
          </a:xfrm>
        </p:grpSpPr>
        <p:sp>
          <p:nvSpPr>
            <p:cNvPr id="4884" name="Google Shape;4884;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81"/>
          <p:cNvGrpSpPr/>
          <p:nvPr/>
        </p:nvGrpSpPr>
        <p:grpSpPr>
          <a:xfrm>
            <a:off x="5633655" y="3534869"/>
            <a:ext cx="438354" cy="637329"/>
            <a:chOff x="1697726" y="3244179"/>
            <a:chExt cx="788124" cy="1146069"/>
          </a:xfrm>
        </p:grpSpPr>
        <p:sp>
          <p:nvSpPr>
            <p:cNvPr id="4891" name="Google Shape;4891;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4" name="Google Shape;4894;p81"/>
          <p:cNvGrpSpPr/>
          <p:nvPr/>
        </p:nvGrpSpPr>
        <p:grpSpPr>
          <a:xfrm>
            <a:off x="7634869" y="1863232"/>
            <a:ext cx="799565" cy="670282"/>
            <a:chOff x="7617850" y="2063282"/>
            <a:chExt cx="799565" cy="670282"/>
          </a:xfrm>
        </p:grpSpPr>
        <p:cxnSp>
          <p:nvCxnSpPr>
            <p:cNvPr id="4895" name="Google Shape;4895;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6" name="Google Shape;4896;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7" name="Google Shape;4897;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8" name="Google Shape;4898;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99" name="Google Shape;4899;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00" name="Google Shape;4900;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01" name="Google Shape;4901;p81"/>
            <p:cNvGrpSpPr/>
            <p:nvPr/>
          </p:nvGrpSpPr>
          <p:grpSpPr>
            <a:xfrm>
              <a:off x="7734309" y="2063282"/>
              <a:ext cx="570957" cy="620095"/>
              <a:chOff x="7734309" y="2063282"/>
              <a:chExt cx="570957" cy="620095"/>
            </a:xfrm>
          </p:grpSpPr>
          <p:grpSp>
            <p:nvGrpSpPr>
              <p:cNvPr id="4902" name="Google Shape;4902;p81"/>
              <p:cNvGrpSpPr/>
              <p:nvPr/>
            </p:nvGrpSpPr>
            <p:grpSpPr>
              <a:xfrm>
                <a:off x="8031573" y="2063282"/>
                <a:ext cx="273693" cy="620095"/>
                <a:chOff x="8031573" y="2063282"/>
                <a:chExt cx="273693" cy="620095"/>
              </a:xfrm>
            </p:grpSpPr>
            <p:sp>
              <p:nvSpPr>
                <p:cNvPr id="4903" name="Google Shape;4903;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1"/>
              <p:cNvGrpSpPr/>
              <p:nvPr/>
            </p:nvGrpSpPr>
            <p:grpSpPr>
              <a:xfrm flipH="1">
                <a:off x="7734309" y="2063282"/>
                <a:ext cx="273693" cy="620095"/>
                <a:chOff x="8031573" y="2063282"/>
                <a:chExt cx="273693" cy="620095"/>
              </a:xfrm>
            </p:grpSpPr>
            <p:sp>
              <p:nvSpPr>
                <p:cNvPr id="4908" name="Google Shape;4908;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12" name="Google Shape;4912;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81"/>
          <p:cNvGrpSpPr/>
          <p:nvPr/>
        </p:nvGrpSpPr>
        <p:grpSpPr>
          <a:xfrm>
            <a:off x="7821475" y="2716715"/>
            <a:ext cx="602567" cy="601884"/>
            <a:chOff x="1186975" y="238125"/>
            <a:chExt cx="5244275" cy="5238325"/>
          </a:xfrm>
        </p:grpSpPr>
        <p:sp>
          <p:nvSpPr>
            <p:cNvPr id="4915" name="Google Shape;4915;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81"/>
          <p:cNvGrpSpPr/>
          <p:nvPr/>
        </p:nvGrpSpPr>
        <p:grpSpPr>
          <a:xfrm>
            <a:off x="3264213" y="1856199"/>
            <a:ext cx="651848" cy="687338"/>
            <a:chOff x="3400515" y="2056248"/>
            <a:chExt cx="698134" cy="735987"/>
          </a:xfrm>
        </p:grpSpPr>
        <p:grpSp>
          <p:nvGrpSpPr>
            <p:cNvPr id="4920" name="Google Shape;4920;p81"/>
            <p:cNvGrpSpPr/>
            <p:nvPr/>
          </p:nvGrpSpPr>
          <p:grpSpPr>
            <a:xfrm>
              <a:off x="3400515" y="2283913"/>
              <a:ext cx="312919" cy="219900"/>
              <a:chOff x="3400515" y="2283913"/>
              <a:chExt cx="312919" cy="219900"/>
            </a:xfrm>
          </p:grpSpPr>
          <p:sp>
            <p:nvSpPr>
              <p:cNvPr id="4921" name="Google Shape;4921;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2" name="Google Shape;4922;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23" name="Google Shape;4923;p81"/>
            <p:cNvGrpSpPr/>
            <p:nvPr/>
          </p:nvGrpSpPr>
          <p:grpSpPr>
            <a:xfrm>
              <a:off x="3547823" y="2461089"/>
              <a:ext cx="219900" cy="331146"/>
              <a:chOff x="3547823" y="2461089"/>
              <a:chExt cx="219900" cy="331146"/>
            </a:xfrm>
          </p:grpSpPr>
          <p:sp>
            <p:nvSpPr>
              <p:cNvPr id="4924" name="Google Shape;4924;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5" name="Google Shape;4925;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26" name="Google Shape;4926;p81"/>
            <p:cNvGrpSpPr/>
            <p:nvPr/>
          </p:nvGrpSpPr>
          <p:grpSpPr>
            <a:xfrm>
              <a:off x="3734138" y="2461089"/>
              <a:ext cx="219900" cy="331146"/>
              <a:chOff x="3734138" y="2461089"/>
              <a:chExt cx="219900" cy="331146"/>
            </a:xfrm>
          </p:grpSpPr>
          <p:sp>
            <p:nvSpPr>
              <p:cNvPr id="4927" name="Google Shape;4927;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28" name="Google Shape;4928;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29" name="Google Shape;4929;p81"/>
            <p:cNvGrpSpPr/>
            <p:nvPr/>
          </p:nvGrpSpPr>
          <p:grpSpPr>
            <a:xfrm>
              <a:off x="3787560" y="2281742"/>
              <a:ext cx="311089" cy="219900"/>
              <a:chOff x="3787560" y="2281742"/>
              <a:chExt cx="311089" cy="219900"/>
            </a:xfrm>
          </p:grpSpPr>
          <p:sp>
            <p:nvSpPr>
              <p:cNvPr id="4930" name="Google Shape;4930;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1" name="Google Shape;4931;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32" name="Google Shape;4932;p81"/>
            <p:cNvGrpSpPr/>
            <p:nvPr/>
          </p:nvGrpSpPr>
          <p:grpSpPr>
            <a:xfrm>
              <a:off x="3637290" y="2056248"/>
              <a:ext cx="219900" cy="330736"/>
              <a:chOff x="3637290" y="2056248"/>
              <a:chExt cx="219900" cy="330736"/>
            </a:xfrm>
          </p:grpSpPr>
          <p:sp>
            <p:nvSpPr>
              <p:cNvPr id="4933" name="Google Shape;4933;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34" name="Google Shape;4934;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35" name="Google Shape;4935;p81"/>
          <p:cNvGrpSpPr/>
          <p:nvPr/>
        </p:nvGrpSpPr>
        <p:grpSpPr>
          <a:xfrm>
            <a:off x="2555919" y="2726205"/>
            <a:ext cx="1268144" cy="592394"/>
            <a:chOff x="238125" y="1188750"/>
            <a:chExt cx="7140450" cy="3335550"/>
          </a:xfrm>
        </p:grpSpPr>
        <p:sp>
          <p:nvSpPr>
            <p:cNvPr id="4936" name="Google Shape;4936;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81"/>
          <p:cNvGrpSpPr/>
          <p:nvPr/>
        </p:nvGrpSpPr>
        <p:grpSpPr>
          <a:xfrm>
            <a:off x="6663819" y="2728360"/>
            <a:ext cx="1053944" cy="590147"/>
            <a:chOff x="238125" y="1335475"/>
            <a:chExt cx="5418735" cy="3034175"/>
          </a:xfrm>
        </p:grpSpPr>
        <p:sp>
          <p:nvSpPr>
            <p:cNvPr id="4942" name="Google Shape;4942;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1"/>
          <p:cNvGrpSpPr/>
          <p:nvPr/>
        </p:nvGrpSpPr>
        <p:grpSpPr>
          <a:xfrm>
            <a:off x="4094628" y="3533259"/>
            <a:ext cx="1268207" cy="638939"/>
            <a:chOff x="3967651" y="3645904"/>
            <a:chExt cx="1479304" cy="745292"/>
          </a:xfrm>
        </p:grpSpPr>
        <p:grpSp>
          <p:nvGrpSpPr>
            <p:cNvPr id="4946" name="Google Shape;4946;p81"/>
            <p:cNvGrpSpPr/>
            <p:nvPr/>
          </p:nvGrpSpPr>
          <p:grpSpPr>
            <a:xfrm>
              <a:off x="3967651" y="4009026"/>
              <a:ext cx="1479304" cy="382170"/>
              <a:chOff x="3967651" y="4009026"/>
              <a:chExt cx="1479304" cy="382170"/>
            </a:xfrm>
          </p:grpSpPr>
          <p:grpSp>
            <p:nvGrpSpPr>
              <p:cNvPr id="4947" name="Google Shape;4947;p81"/>
              <p:cNvGrpSpPr/>
              <p:nvPr/>
            </p:nvGrpSpPr>
            <p:grpSpPr>
              <a:xfrm>
                <a:off x="4892216" y="4195630"/>
                <a:ext cx="554739" cy="195566"/>
                <a:chOff x="3604375" y="4892160"/>
                <a:chExt cx="1651500" cy="582215"/>
              </a:xfrm>
            </p:grpSpPr>
            <p:sp>
              <p:nvSpPr>
                <p:cNvPr id="4948" name="Google Shape;4948;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81"/>
              <p:cNvGrpSpPr/>
              <p:nvPr/>
            </p:nvGrpSpPr>
            <p:grpSpPr>
              <a:xfrm>
                <a:off x="3967651" y="4146303"/>
                <a:ext cx="579402" cy="244893"/>
                <a:chOff x="851875" y="4745310"/>
                <a:chExt cx="1724925" cy="729065"/>
              </a:xfrm>
            </p:grpSpPr>
            <p:sp>
              <p:nvSpPr>
                <p:cNvPr id="4951" name="Google Shape;4951;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1"/>
              <p:cNvGrpSpPr/>
              <p:nvPr/>
            </p:nvGrpSpPr>
            <p:grpSpPr>
              <a:xfrm>
                <a:off x="4460753" y="4009026"/>
                <a:ext cx="493110" cy="382170"/>
                <a:chOff x="2319875" y="4336625"/>
                <a:chExt cx="1468025" cy="1137750"/>
              </a:xfrm>
            </p:grpSpPr>
            <p:sp>
              <p:nvSpPr>
                <p:cNvPr id="4954" name="Google Shape;4954;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6" name="Google Shape;4956;p81"/>
            <p:cNvGrpSpPr/>
            <p:nvPr/>
          </p:nvGrpSpPr>
          <p:grpSpPr>
            <a:xfrm>
              <a:off x="4479443" y="3645904"/>
              <a:ext cx="455965" cy="388789"/>
              <a:chOff x="2957425" y="238100"/>
              <a:chExt cx="1910200" cy="1628775"/>
            </a:xfrm>
          </p:grpSpPr>
          <p:sp>
            <p:nvSpPr>
              <p:cNvPr id="4957" name="Google Shape;4957;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7" name="Google Shape;4967;p81"/>
          <p:cNvGrpSpPr/>
          <p:nvPr/>
        </p:nvGrpSpPr>
        <p:grpSpPr>
          <a:xfrm>
            <a:off x="2480742" y="3534460"/>
            <a:ext cx="1243128" cy="637739"/>
            <a:chOff x="2496310" y="3693351"/>
            <a:chExt cx="1342906" cy="688926"/>
          </a:xfrm>
        </p:grpSpPr>
        <p:grpSp>
          <p:nvGrpSpPr>
            <p:cNvPr id="4968" name="Google Shape;4968;p81"/>
            <p:cNvGrpSpPr/>
            <p:nvPr/>
          </p:nvGrpSpPr>
          <p:grpSpPr>
            <a:xfrm>
              <a:off x="2496310" y="3693351"/>
              <a:ext cx="1342906" cy="688875"/>
              <a:chOff x="2496310" y="3693351"/>
              <a:chExt cx="1342906" cy="688875"/>
            </a:xfrm>
          </p:grpSpPr>
          <p:sp>
            <p:nvSpPr>
              <p:cNvPr id="4969" name="Google Shape;4969;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5" name="Google Shape;4975;p81"/>
              <p:cNvCxnSpPr>
                <a:stCxn id="497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76" name="Google Shape;4976;p81"/>
              <p:cNvCxnSpPr>
                <a:stCxn id="497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77" name="Google Shape;4977;p81"/>
              <p:cNvCxnSpPr>
                <a:stCxn id="497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78" name="Google Shape;4978;p81"/>
              <p:cNvCxnSpPr>
                <a:stCxn id="497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79" name="Google Shape;4979;p81"/>
              <p:cNvCxnSpPr>
                <a:stCxn id="497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80" name="Google Shape;4980;p81"/>
            <p:cNvGrpSpPr/>
            <p:nvPr/>
          </p:nvGrpSpPr>
          <p:grpSpPr>
            <a:xfrm>
              <a:off x="2675275" y="3930557"/>
              <a:ext cx="1003306" cy="451719"/>
              <a:chOff x="2675275" y="4174282"/>
              <a:chExt cx="1003306" cy="451719"/>
            </a:xfrm>
          </p:grpSpPr>
          <p:sp>
            <p:nvSpPr>
              <p:cNvPr id="4981" name="Google Shape;4981;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4" name="Google Shape;4984;p81"/>
          <p:cNvGrpSpPr/>
          <p:nvPr/>
        </p:nvGrpSpPr>
        <p:grpSpPr>
          <a:xfrm>
            <a:off x="1654412" y="971306"/>
            <a:ext cx="574511" cy="874709"/>
            <a:chOff x="1715404" y="1112080"/>
            <a:chExt cx="642270" cy="977984"/>
          </a:xfrm>
        </p:grpSpPr>
        <p:grpSp>
          <p:nvGrpSpPr>
            <p:cNvPr id="4985" name="Google Shape;4985;p81"/>
            <p:cNvGrpSpPr/>
            <p:nvPr/>
          </p:nvGrpSpPr>
          <p:grpSpPr>
            <a:xfrm>
              <a:off x="1715404" y="1112080"/>
              <a:ext cx="642270" cy="977984"/>
              <a:chOff x="1715404" y="1112080"/>
              <a:chExt cx="642270" cy="977984"/>
            </a:xfrm>
          </p:grpSpPr>
          <p:sp>
            <p:nvSpPr>
              <p:cNvPr id="4986" name="Google Shape;4986;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81"/>
            <p:cNvGrpSpPr/>
            <p:nvPr/>
          </p:nvGrpSpPr>
          <p:grpSpPr>
            <a:xfrm>
              <a:off x="1768927" y="1165603"/>
              <a:ext cx="535225" cy="851367"/>
              <a:chOff x="1768927" y="1165603"/>
              <a:chExt cx="535225" cy="851367"/>
            </a:xfrm>
          </p:grpSpPr>
          <p:sp>
            <p:nvSpPr>
              <p:cNvPr id="4989" name="Google Shape;4989;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1"/>
            <p:cNvGrpSpPr/>
            <p:nvPr/>
          </p:nvGrpSpPr>
          <p:grpSpPr>
            <a:xfrm>
              <a:off x="1822449" y="1219125"/>
              <a:ext cx="428180" cy="718859"/>
              <a:chOff x="1822449" y="1219125"/>
              <a:chExt cx="428180" cy="718859"/>
            </a:xfrm>
          </p:grpSpPr>
          <p:sp>
            <p:nvSpPr>
              <p:cNvPr id="4992" name="Google Shape;4992;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1"/>
            <p:cNvGrpSpPr/>
            <p:nvPr/>
          </p:nvGrpSpPr>
          <p:grpSpPr>
            <a:xfrm>
              <a:off x="1875972" y="1272648"/>
              <a:ext cx="321135" cy="586939"/>
              <a:chOff x="1875972" y="1272648"/>
              <a:chExt cx="321135" cy="586939"/>
            </a:xfrm>
          </p:grpSpPr>
          <p:sp>
            <p:nvSpPr>
              <p:cNvPr id="4995" name="Google Shape;4995;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7" name="Google Shape;4997;p81"/>
          <p:cNvGrpSpPr/>
          <p:nvPr/>
        </p:nvGrpSpPr>
        <p:grpSpPr>
          <a:xfrm>
            <a:off x="7761573" y="3528028"/>
            <a:ext cx="293855" cy="644170"/>
            <a:chOff x="241025" y="3151575"/>
            <a:chExt cx="293855" cy="644170"/>
          </a:xfrm>
        </p:grpSpPr>
        <p:sp>
          <p:nvSpPr>
            <p:cNvPr id="4998" name="Google Shape;4998;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81"/>
          <p:cNvGrpSpPr/>
          <p:nvPr/>
        </p:nvGrpSpPr>
        <p:grpSpPr>
          <a:xfrm>
            <a:off x="709557" y="2728028"/>
            <a:ext cx="1779649" cy="591620"/>
            <a:chOff x="246070" y="1983375"/>
            <a:chExt cx="1855347" cy="616849"/>
          </a:xfrm>
        </p:grpSpPr>
        <p:sp>
          <p:nvSpPr>
            <p:cNvPr id="5001" name="Google Shape;5001;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1"/>
          <p:cNvGrpSpPr/>
          <p:nvPr/>
        </p:nvGrpSpPr>
        <p:grpSpPr>
          <a:xfrm>
            <a:off x="2320424" y="971306"/>
            <a:ext cx="711055" cy="745993"/>
            <a:chOff x="2496269" y="1171698"/>
            <a:chExt cx="761953" cy="799392"/>
          </a:xfrm>
        </p:grpSpPr>
        <p:grpSp>
          <p:nvGrpSpPr>
            <p:cNvPr id="5011" name="Google Shape;5011;p81"/>
            <p:cNvGrpSpPr/>
            <p:nvPr/>
          </p:nvGrpSpPr>
          <p:grpSpPr>
            <a:xfrm>
              <a:off x="2496269" y="1171698"/>
              <a:ext cx="761953" cy="723022"/>
              <a:chOff x="2496269" y="1171698"/>
              <a:chExt cx="761953" cy="723022"/>
            </a:xfrm>
          </p:grpSpPr>
          <p:sp>
            <p:nvSpPr>
              <p:cNvPr id="5012" name="Google Shape;5012;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4" name="Google Shape;5014;p81"/>
              <p:cNvGrpSpPr/>
              <p:nvPr/>
            </p:nvGrpSpPr>
            <p:grpSpPr>
              <a:xfrm>
                <a:off x="2496269" y="1171698"/>
                <a:ext cx="761953" cy="723022"/>
                <a:chOff x="2496269" y="1120652"/>
                <a:chExt cx="761953" cy="723022"/>
              </a:xfrm>
            </p:grpSpPr>
            <p:grpSp>
              <p:nvGrpSpPr>
                <p:cNvPr id="5015" name="Google Shape;5015;p81"/>
                <p:cNvGrpSpPr/>
                <p:nvPr/>
              </p:nvGrpSpPr>
              <p:grpSpPr>
                <a:xfrm>
                  <a:off x="2496269" y="1120652"/>
                  <a:ext cx="761953" cy="723022"/>
                  <a:chOff x="2496269" y="1120652"/>
                  <a:chExt cx="761953" cy="723022"/>
                </a:xfrm>
              </p:grpSpPr>
              <p:grpSp>
                <p:nvGrpSpPr>
                  <p:cNvPr id="5016" name="Google Shape;5016;p81"/>
                  <p:cNvGrpSpPr/>
                  <p:nvPr/>
                </p:nvGrpSpPr>
                <p:grpSpPr>
                  <a:xfrm>
                    <a:off x="2496269" y="1304589"/>
                    <a:ext cx="407089" cy="305057"/>
                    <a:chOff x="2496269" y="1304589"/>
                    <a:chExt cx="407089" cy="305057"/>
                  </a:xfrm>
                </p:grpSpPr>
                <p:sp>
                  <p:nvSpPr>
                    <p:cNvPr id="5017" name="Google Shape;5017;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1"/>
                  <p:cNvGrpSpPr/>
                  <p:nvPr/>
                </p:nvGrpSpPr>
                <p:grpSpPr>
                  <a:xfrm>
                    <a:off x="2586468" y="1493376"/>
                    <a:ext cx="358850" cy="349656"/>
                    <a:chOff x="2586468" y="1493376"/>
                    <a:chExt cx="358850" cy="349656"/>
                  </a:xfrm>
                </p:grpSpPr>
                <p:sp>
                  <p:nvSpPr>
                    <p:cNvPr id="5020" name="Google Shape;5020;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1"/>
                  <p:cNvGrpSpPr/>
                  <p:nvPr/>
                </p:nvGrpSpPr>
                <p:grpSpPr>
                  <a:xfrm>
                    <a:off x="2807939" y="1494024"/>
                    <a:ext cx="358857" cy="349650"/>
                    <a:chOff x="2807939" y="1494024"/>
                    <a:chExt cx="358857" cy="349650"/>
                  </a:xfrm>
                </p:grpSpPr>
                <p:sp>
                  <p:nvSpPr>
                    <p:cNvPr id="5023" name="Google Shape;5023;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1"/>
                  <p:cNvGrpSpPr/>
                  <p:nvPr/>
                </p:nvGrpSpPr>
                <p:grpSpPr>
                  <a:xfrm>
                    <a:off x="2851133" y="1305635"/>
                    <a:ext cx="407089" cy="305057"/>
                    <a:chOff x="2851133" y="1305635"/>
                    <a:chExt cx="407089" cy="305057"/>
                  </a:xfrm>
                </p:grpSpPr>
                <p:sp>
                  <p:nvSpPr>
                    <p:cNvPr id="5026" name="Google Shape;5026;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1"/>
                  <p:cNvGrpSpPr/>
                  <p:nvPr/>
                </p:nvGrpSpPr>
                <p:grpSpPr>
                  <a:xfrm>
                    <a:off x="2727495" y="1120652"/>
                    <a:ext cx="300271" cy="396358"/>
                    <a:chOff x="2727495" y="1120652"/>
                    <a:chExt cx="300271" cy="396358"/>
                  </a:xfrm>
                </p:grpSpPr>
                <p:sp>
                  <p:nvSpPr>
                    <p:cNvPr id="5029" name="Google Shape;5029;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1" name="Google Shape;5031;p81"/>
                <p:cNvGrpSpPr/>
                <p:nvPr/>
              </p:nvGrpSpPr>
              <p:grpSpPr>
                <a:xfrm>
                  <a:off x="2722305" y="1350460"/>
                  <a:ext cx="308357" cy="308344"/>
                  <a:chOff x="2722305" y="1350460"/>
                  <a:chExt cx="308357" cy="308344"/>
                </a:xfrm>
              </p:grpSpPr>
              <p:sp>
                <p:nvSpPr>
                  <p:cNvPr id="5032" name="Google Shape;5032;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81"/>
                  <p:cNvGrpSpPr/>
                  <p:nvPr/>
                </p:nvGrpSpPr>
                <p:grpSpPr>
                  <a:xfrm>
                    <a:off x="2725064" y="1364529"/>
                    <a:ext cx="297954" cy="280182"/>
                    <a:chOff x="2725064" y="1364529"/>
                    <a:chExt cx="297954" cy="280182"/>
                  </a:xfrm>
                </p:grpSpPr>
                <p:sp>
                  <p:nvSpPr>
                    <p:cNvPr id="5034" name="Google Shape;5034;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39" name="Google Shape;5039;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1"/>
          <p:cNvGrpSpPr/>
          <p:nvPr/>
        </p:nvGrpSpPr>
        <p:grpSpPr>
          <a:xfrm>
            <a:off x="3909124" y="2727412"/>
            <a:ext cx="1569144" cy="591015"/>
            <a:chOff x="3820100" y="3023049"/>
            <a:chExt cx="1303926" cy="491162"/>
          </a:xfrm>
        </p:grpSpPr>
        <p:grpSp>
          <p:nvGrpSpPr>
            <p:cNvPr id="5045" name="Google Shape;5045;p81"/>
            <p:cNvGrpSpPr/>
            <p:nvPr/>
          </p:nvGrpSpPr>
          <p:grpSpPr>
            <a:xfrm>
              <a:off x="3820100" y="3023072"/>
              <a:ext cx="1303926" cy="491139"/>
              <a:chOff x="3820100" y="3023072"/>
              <a:chExt cx="1303926" cy="491139"/>
            </a:xfrm>
          </p:grpSpPr>
          <p:sp>
            <p:nvSpPr>
              <p:cNvPr id="5046" name="Google Shape;5046;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1"/>
            <p:cNvGrpSpPr/>
            <p:nvPr/>
          </p:nvGrpSpPr>
          <p:grpSpPr>
            <a:xfrm>
              <a:off x="4132439" y="3023645"/>
              <a:ext cx="393633" cy="177096"/>
              <a:chOff x="4132439" y="3023645"/>
              <a:chExt cx="393633" cy="177096"/>
            </a:xfrm>
          </p:grpSpPr>
          <p:sp>
            <p:nvSpPr>
              <p:cNvPr id="5049" name="Google Shape;5049;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1"/>
            <p:cNvGrpSpPr/>
            <p:nvPr/>
          </p:nvGrpSpPr>
          <p:grpSpPr>
            <a:xfrm>
              <a:off x="3921811" y="3023049"/>
              <a:ext cx="1002397" cy="388943"/>
              <a:chOff x="3921811" y="3023049"/>
              <a:chExt cx="1002397" cy="388943"/>
            </a:xfrm>
          </p:grpSpPr>
          <p:sp>
            <p:nvSpPr>
              <p:cNvPr id="5052" name="Google Shape;5052;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81"/>
            <p:cNvGrpSpPr/>
            <p:nvPr/>
          </p:nvGrpSpPr>
          <p:grpSpPr>
            <a:xfrm>
              <a:off x="4023645" y="3023049"/>
              <a:ext cx="683032" cy="286722"/>
              <a:chOff x="4023645" y="3023049"/>
              <a:chExt cx="683032" cy="286722"/>
            </a:xfrm>
          </p:grpSpPr>
          <p:sp>
            <p:nvSpPr>
              <p:cNvPr id="5055" name="Google Shape;5055;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7" name="Google Shape;5057;p81"/>
          <p:cNvGrpSpPr/>
          <p:nvPr/>
        </p:nvGrpSpPr>
        <p:grpSpPr>
          <a:xfrm>
            <a:off x="1541246" y="1854257"/>
            <a:ext cx="713522" cy="688025"/>
            <a:chOff x="1706078" y="2092648"/>
            <a:chExt cx="660913" cy="637296"/>
          </a:xfrm>
        </p:grpSpPr>
        <p:sp>
          <p:nvSpPr>
            <p:cNvPr id="5058" name="Google Shape;5058;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9" name="Google Shape;5059;p81"/>
            <p:cNvGrpSpPr/>
            <p:nvPr/>
          </p:nvGrpSpPr>
          <p:grpSpPr>
            <a:xfrm>
              <a:off x="1706078" y="2092648"/>
              <a:ext cx="660913" cy="575241"/>
              <a:chOff x="1706078" y="2092648"/>
              <a:chExt cx="660913" cy="575241"/>
            </a:xfrm>
          </p:grpSpPr>
          <p:sp>
            <p:nvSpPr>
              <p:cNvPr id="5060" name="Google Shape;5060;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3" name="Google Shape;5063;p81"/>
          <p:cNvGrpSpPr/>
          <p:nvPr/>
        </p:nvGrpSpPr>
        <p:grpSpPr>
          <a:xfrm>
            <a:off x="6303104" y="971806"/>
            <a:ext cx="1317459" cy="684168"/>
            <a:chOff x="238125" y="999450"/>
            <a:chExt cx="7140700" cy="3708225"/>
          </a:xfrm>
        </p:grpSpPr>
        <p:sp>
          <p:nvSpPr>
            <p:cNvPr id="5064" name="Google Shape;5064;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idx="4294967295" type="title"/>
          </p:nvPr>
        </p:nvSpPr>
        <p:spPr>
          <a:xfrm>
            <a:off x="293197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292" name="Google Shape;292;p37"/>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cxnSp>
        <p:nvCxnSpPr>
          <p:cNvPr id="293" name="Google Shape;293;p37"/>
          <p:cNvCxnSpPr>
            <a:endCxn id="29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294" name="Google Shape;294;p37"/>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295" name="Google Shape;295;p37"/>
          <p:cNvCxnSpPr>
            <a:stCxn id="296" idx="3"/>
            <a:endCxn id="297" idx="1"/>
          </p:cNvCxnSpPr>
          <p:nvPr/>
        </p:nvCxnSpPr>
        <p:spPr>
          <a:xfrm>
            <a:off x="2037438" y="1709872"/>
            <a:ext cx="4927500" cy="0"/>
          </a:xfrm>
          <a:prstGeom prst="straightConnector1">
            <a:avLst/>
          </a:prstGeom>
          <a:noFill/>
          <a:ln cap="flat" cmpd="sng" w="19050">
            <a:solidFill>
              <a:schemeClr val="dk1"/>
            </a:solidFill>
            <a:prstDash val="solid"/>
            <a:round/>
            <a:headEnd len="med" w="med" type="none"/>
            <a:tailEnd len="med" w="med" type="none"/>
          </a:ln>
        </p:spPr>
      </p:cxnSp>
      <p:sp>
        <p:nvSpPr>
          <p:cNvPr id="298" name="Google Shape;298;p37"/>
          <p:cNvSpPr txBox="1"/>
          <p:nvPr>
            <p:ph idx="4294967295" type="title"/>
          </p:nvPr>
        </p:nvSpPr>
        <p:spPr>
          <a:xfrm>
            <a:off x="1099950"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299" name="Google Shape;299;p37"/>
          <p:cNvSpPr txBox="1"/>
          <p:nvPr>
            <p:ph idx="4294967295" type="title"/>
          </p:nvPr>
        </p:nvSpPr>
        <p:spPr>
          <a:xfrm>
            <a:off x="6114313" y="21295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296" name="Google Shape;296;p37"/>
          <p:cNvSpPr/>
          <p:nvPr/>
        </p:nvSpPr>
        <p:spPr>
          <a:xfrm>
            <a:off x="1762938"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3594963" y="15726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5427000"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7" name="Google Shape;297;p37"/>
          <p:cNvSpPr/>
          <p:nvPr/>
        </p:nvSpPr>
        <p:spPr>
          <a:xfrm>
            <a:off x="6964813"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txBox="1"/>
          <p:nvPr>
            <p:ph idx="4294967295" type="title"/>
          </p:nvPr>
        </p:nvSpPr>
        <p:spPr>
          <a:xfrm>
            <a:off x="484342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sp>
        <p:nvSpPr>
          <p:cNvPr id="303" name="Google Shape;303;p37"/>
          <p:cNvSpPr txBox="1"/>
          <p:nvPr>
            <p:ph idx="4294967295" type="subTitle"/>
          </p:nvPr>
        </p:nvSpPr>
        <p:spPr>
          <a:xfrm>
            <a:off x="1139850" y="3075575"/>
            <a:ext cx="6864300" cy="16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Open</a:t>
            </a:r>
            <a:r>
              <a:rPr lang="en"/>
              <a:t> and publicly accessible web platform.</a:t>
            </a:r>
            <a:endParaRPr/>
          </a:p>
          <a:p>
            <a:pPr indent="-317500" lvl="0" marL="457200" rtl="0" algn="l">
              <a:spcBef>
                <a:spcPts val="0"/>
              </a:spcBef>
              <a:spcAft>
                <a:spcPts val="0"/>
              </a:spcAft>
              <a:buSzPts val="1400"/>
              <a:buChar char="-"/>
            </a:pPr>
            <a:r>
              <a:rPr b="1" lang="en"/>
              <a:t>Documents’ verification </a:t>
            </a:r>
            <a:r>
              <a:rPr lang="en"/>
              <a:t>at registration via API government integration.</a:t>
            </a:r>
            <a:endParaRPr/>
          </a:p>
          <a:p>
            <a:pPr indent="-317500" lvl="0" marL="457200" rtl="0" algn="l">
              <a:spcBef>
                <a:spcPts val="0"/>
              </a:spcBef>
              <a:spcAft>
                <a:spcPts val="0"/>
              </a:spcAft>
              <a:buSzPts val="1400"/>
              <a:buChar char="-"/>
            </a:pPr>
            <a:r>
              <a:rPr b="1" lang="en"/>
              <a:t>Detailed RFPs </a:t>
            </a:r>
            <a:r>
              <a:rPr lang="en"/>
              <a:t>of goods to facilitate evaluation.</a:t>
            </a:r>
            <a:endParaRPr/>
          </a:p>
          <a:p>
            <a:pPr indent="-317500" lvl="0" marL="457200" rtl="0" algn="l">
              <a:spcBef>
                <a:spcPts val="0"/>
              </a:spcBef>
              <a:spcAft>
                <a:spcPts val="0"/>
              </a:spcAft>
              <a:buSzPts val="1400"/>
              <a:buChar char="-"/>
            </a:pPr>
            <a:r>
              <a:rPr b="1" lang="en"/>
              <a:t>T</a:t>
            </a:r>
            <a:r>
              <a:rPr b="1" lang="en"/>
              <a:t>amper-proof records</a:t>
            </a:r>
            <a:r>
              <a:rPr lang="en"/>
              <a:t> of RFPs and bids via Blockchain.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6" name="Shape 5076"/>
        <p:cNvGrpSpPr/>
        <p:nvPr/>
      </p:nvGrpSpPr>
      <p:grpSpPr>
        <a:xfrm>
          <a:off x="0" y="0"/>
          <a:ext cx="0" cy="0"/>
          <a:chOff x="0" y="0"/>
          <a:chExt cx="0" cy="0"/>
        </a:xfrm>
      </p:grpSpPr>
      <p:grpSp>
        <p:nvGrpSpPr>
          <p:cNvPr id="5077" name="Google Shape;5077;p82"/>
          <p:cNvGrpSpPr/>
          <p:nvPr/>
        </p:nvGrpSpPr>
        <p:grpSpPr>
          <a:xfrm>
            <a:off x="717025" y="967615"/>
            <a:ext cx="1636117" cy="1526144"/>
            <a:chOff x="729238" y="1179665"/>
            <a:chExt cx="1636117" cy="1526144"/>
          </a:xfrm>
        </p:grpSpPr>
        <p:grpSp>
          <p:nvGrpSpPr>
            <p:cNvPr id="5078" name="Google Shape;5078;p82"/>
            <p:cNvGrpSpPr/>
            <p:nvPr/>
          </p:nvGrpSpPr>
          <p:grpSpPr>
            <a:xfrm>
              <a:off x="729238" y="1179665"/>
              <a:ext cx="80700" cy="1526144"/>
              <a:chOff x="729238" y="1179665"/>
              <a:chExt cx="80700" cy="1526144"/>
            </a:xfrm>
          </p:grpSpPr>
          <p:sp>
            <p:nvSpPr>
              <p:cNvPr id="5079" name="Google Shape;5079;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2"/>
            <p:cNvGrpSpPr/>
            <p:nvPr/>
          </p:nvGrpSpPr>
          <p:grpSpPr>
            <a:xfrm>
              <a:off x="903098" y="1179665"/>
              <a:ext cx="80700" cy="1526144"/>
              <a:chOff x="903098" y="1179665"/>
              <a:chExt cx="80700" cy="1526144"/>
            </a:xfrm>
          </p:grpSpPr>
          <p:sp>
            <p:nvSpPr>
              <p:cNvPr id="5090" name="Google Shape;5090;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2"/>
            <p:cNvGrpSpPr/>
            <p:nvPr/>
          </p:nvGrpSpPr>
          <p:grpSpPr>
            <a:xfrm>
              <a:off x="1076958" y="1179665"/>
              <a:ext cx="80700" cy="1526144"/>
              <a:chOff x="1076958" y="1179665"/>
              <a:chExt cx="80700" cy="1526144"/>
            </a:xfrm>
          </p:grpSpPr>
          <p:sp>
            <p:nvSpPr>
              <p:cNvPr id="5101" name="Google Shape;5101;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82"/>
            <p:cNvGrpSpPr/>
            <p:nvPr/>
          </p:nvGrpSpPr>
          <p:grpSpPr>
            <a:xfrm>
              <a:off x="1247707" y="1179665"/>
              <a:ext cx="80700" cy="1526144"/>
              <a:chOff x="1247707" y="1179665"/>
              <a:chExt cx="80700" cy="1526144"/>
            </a:xfrm>
          </p:grpSpPr>
          <p:sp>
            <p:nvSpPr>
              <p:cNvPr id="5112" name="Google Shape;5112;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2"/>
            <p:cNvGrpSpPr/>
            <p:nvPr/>
          </p:nvGrpSpPr>
          <p:grpSpPr>
            <a:xfrm>
              <a:off x="1421567" y="1179665"/>
              <a:ext cx="80700" cy="1526144"/>
              <a:chOff x="1421567" y="1179665"/>
              <a:chExt cx="80700" cy="1526144"/>
            </a:xfrm>
          </p:grpSpPr>
          <p:sp>
            <p:nvSpPr>
              <p:cNvPr id="5123" name="Google Shape;5123;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2"/>
            <p:cNvGrpSpPr/>
            <p:nvPr/>
          </p:nvGrpSpPr>
          <p:grpSpPr>
            <a:xfrm>
              <a:off x="1592327" y="1179665"/>
              <a:ext cx="80700" cy="1526144"/>
              <a:chOff x="1592327" y="1179665"/>
              <a:chExt cx="80700" cy="1526144"/>
            </a:xfrm>
          </p:grpSpPr>
          <p:sp>
            <p:nvSpPr>
              <p:cNvPr id="5134" name="Google Shape;5134;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2"/>
            <p:cNvGrpSpPr/>
            <p:nvPr/>
          </p:nvGrpSpPr>
          <p:grpSpPr>
            <a:xfrm>
              <a:off x="1766187" y="1179665"/>
              <a:ext cx="80700" cy="1526144"/>
              <a:chOff x="1766187" y="1179665"/>
              <a:chExt cx="80700" cy="1526144"/>
            </a:xfrm>
          </p:grpSpPr>
          <p:sp>
            <p:nvSpPr>
              <p:cNvPr id="5145" name="Google Shape;5145;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2"/>
            <p:cNvGrpSpPr/>
            <p:nvPr/>
          </p:nvGrpSpPr>
          <p:grpSpPr>
            <a:xfrm>
              <a:off x="1936935" y="1179665"/>
              <a:ext cx="80700" cy="1526144"/>
              <a:chOff x="1936935" y="1179665"/>
              <a:chExt cx="80700" cy="1526144"/>
            </a:xfrm>
          </p:grpSpPr>
          <p:sp>
            <p:nvSpPr>
              <p:cNvPr id="5156" name="Google Shape;5156;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2"/>
            <p:cNvGrpSpPr/>
            <p:nvPr/>
          </p:nvGrpSpPr>
          <p:grpSpPr>
            <a:xfrm>
              <a:off x="2110795" y="1179665"/>
              <a:ext cx="80700" cy="1526144"/>
              <a:chOff x="2110795" y="1179665"/>
              <a:chExt cx="80700" cy="1526144"/>
            </a:xfrm>
          </p:grpSpPr>
          <p:sp>
            <p:nvSpPr>
              <p:cNvPr id="5167" name="Google Shape;5167;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2"/>
            <p:cNvGrpSpPr/>
            <p:nvPr/>
          </p:nvGrpSpPr>
          <p:grpSpPr>
            <a:xfrm>
              <a:off x="2284655" y="1179665"/>
              <a:ext cx="80700" cy="1526144"/>
              <a:chOff x="2284655" y="1179665"/>
              <a:chExt cx="80700" cy="1526144"/>
            </a:xfrm>
          </p:grpSpPr>
          <p:sp>
            <p:nvSpPr>
              <p:cNvPr id="5178" name="Google Shape;5178;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8" name="Google Shape;5188;p82"/>
          <p:cNvGrpSpPr/>
          <p:nvPr/>
        </p:nvGrpSpPr>
        <p:grpSpPr>
          <a:xfrm>
            <a:off x="2611692" y="986753"/>
            <a:ext cx="1364248" cy="1102133"/>
            <a:chOff x="2623904" y="1198803"/>
            <a:chExt cx="1364248" cy="1102133"/>
          </a:xfrm>
        </p:grpSpPr>
        <p:grpSp>
          <p:nvGrpSpPr>
            <p:cNvPr id="5189" name="Google Shape;5189;p82"/>
            <p:cNvGrpSpPr/>
            <p:nvPr/>
          </p:nvGrpSpPr>
          <p:grpSpPr>
            <a:xfrm>
              <a:off x="2623907" y="1198803"/>
              <a:ext cx="1364245" cy="273000"/>
              <a:chOff x="2623907" y="1198803"/>
              <a:chExt cx="1364245" cy="273000"/>
            </a:xfrm>
          </p:grpSpPr>
          <p:sp>
            <p:nvSpPr>
              <p:cNvPr id="5190" name="Google Shape;5190;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2"/>
            <p:cNvGrpSpPr/>
            <p:nvPr/>
          </p:nvGrpSpPr>
          <p:grpSpPr>
            <a:xfrm>
              <a:off x="2623904" y="1476964"/>
              <a:ext cx="1364245" cy="273000"/>
              <a:chOff x="2623904" y="1476964"/>
              <a:chExt cx="1364245" cy="273000"/>
            </a:xfrm>
          </p:grpSpPr>
          <p:sp>
            <p:nvSpPr>
              <p:cNvPr id="5196" name="Google Shape;5196;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2"/>
            <p:cNvGrpSpPr/>
            <p:nvPr/>
          </p:nvGrpSpPr>
          <p:grpSpPr>
            <a:xfrm>
              <a:off x="2623907" y="1749775"/>
              <a:ext cx="1364245" cy="273000"/>
              <a:chOff x="2623907" y="1749775"/>
              <a:chExt cx="1364245" cy="273000"/>
            </a:xfrm>
          </p:grpSpPr>
          <p:sp>
            <p:nvSpPr>
              <p:cNvPr id="5202" name="Google Shape;5202;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82"/>
            <p:cNvGrpSpPr/>
            <p:nvPr/>
          </p:nvGrpSpPr>
          <p:grpSpPr>
            <a:xfrm>
              <a:off x="2623904" y="2027936"/>
              <a:ext cx="1364245" cy="273000"/>
              <a:chOff x="2623904" y="2027936"/>
              <a:chExt cx="1364245" cy="273000"/>
            </a:xfrm>
          </p:grpSpPr>
          <p:sp>
            <p:nvSpPr>
              <p:cNvPr id="5208" name="Google Shape;5208;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3" name="Google Shape;5213;p82"/>
          <p:cNvGrpSpPr/>
          <p:nvPr/>
        </p:nvGrpSpPr>
        <p:grpSpPr>
          <a:xfrm>
            <a:off x="2601153" y="2445826"/>
            <a:ext cx="1387541" cy="159124"/>
            <a:chOff x="3200660" y="2180272"/>
            <a:chExt cx="2563824" cy="378237"/>
          </a:xfrm>
        </p:grpSpPr>
        <p:sp>
          <p:nvSpPr>
            <p:cNvPr id="5214" name="Google Shape;5214;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82"/>
          <p:cNvGrpSpPr/>
          <p:nvPr/>
        </p:nvGrpSpPr>
        <p:grpSpPr>
          <a:xfrm>
            <a:off x="2597677" y="2723590"/>
            <a:ext cx="1390502" cy="159625"/>
            <a:chOff x="3530150" y="2790075"/>
            <a:chExt cx="1962600" cy="225300"/>
          </a:xfrm>
        </p:grpSpPr>
        <p:sp>
          <p:nvSpPr>
            <p:cNvPr id="5233" name="Google Shape;5233;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2"/>
          <p:cNvGrpSpPr/>
          <p:nvPr/>
        </p:nvGrpSpPr>
        <p:grpSpPr>
          <a:xfrm>
            <a:off x="2597735" y="3001855"/>
            <a:ext cx="1411629" cy="154175"/>
            <a:chOff x="3558802" y="4011244"/>
            <a:chExt cx="1866000" cy="111600"/>
          </a:xfrm>
        </p:grpSpPr>
        <p:sp>
          <p:nvSpPr>
            <p:cNvPr id="5236" name="Google Shape;5236;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82"/>
          <p:cNvGrpSpPr/>
          <p:nvPr/>
        </p:nvGrpSpPr>
        <p:grpSpPr>
          <a:xfrm>
            <a:off x="2598023" y="2207425"/>
            <a:ext cx="1383503" cy="119761"/>
            <a:chOff x="3465975" y="2270258"/>
            <a:chExt cx="1986364" cy="171947"/>
          </a:xfrm>
        </p:grpSpPr>
        <p:sp>
          <p:nvSpPr>
            <p:cNvPr id="5239" name="Google Shape;5239;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2"/>
          <p:cNvGrpSpPr/>
          <p:nvPr/>
        </p:nvGrpSpPr>
        <p:grpSpPr>
          <a:xfrm>
            <a:off x="2609030" y="3571198"/>
            <a:ext cx="1369531" cy="195460"/>
            <a:chOff x="723300" y="4253549"/>
            <a:chExt cx="2276482" cy="324900"/>
          </a:xfrm>
        </p:grpSpPr>
        <p:sp>
          <p:nvSpPr>
            <p:cNvPr id="5248" name="Google Shape;5248;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2"/>
          <p:cNvGrpSpPr/>
          <p:nvPr/>
        </p:nvGrpSpPr>
        <p:grpSpPr>
          <a:xfrm>
            <a:off x="2598591" y="3272439"/>
            <a:ext cx="1389066" cy="180119"/>
            <a:chOff x="705948" y="3788465"/>
            <a:chExt cx="2308953" cy="299400"/>
          </a:xfrm>
        </p:grpSpPr>
        <p:sp>
          <p:nvSpPr>
            <p:cNvPr id="5254" name="Google Shape;5254;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2"/>
          <p:cNvGrpSpPr/>
          <p:nvPr/>
        </p:nvGrpSpPr>
        <p:grpSpPr>
          <a:xfrm>
            <a:off x="4195581" y="1876393"/>
            <a:ext cx="1433821" cy="191501"/>
            <a:chOff x="4273350" y="2088443"/>
            <a:chExt cx="1433821" cy="191501"/>
          </a:xfrm>
        </p:grpSpPr>
        <p:grpSp>
          <p:nvGrpSpPr>
            <p:cNvPr id="5260" name="Google Shape;5260;p82"/>
            <p:cNvGrpSpPr/>
            <p:nvPr/>
          </p:nvGrpSpPr>
          <p:grpSpPr>
            <a:xfrm>
              <a:off x="4273350" y="2088443"/>
              <a:ext cx="1433821" cy="0"/>
              <a:chOff x="5224975" y="2962250"/>
              <a:chExt cx="1544400" cy="0"/>
            </a:xfrm>
          </p:grpSpPr>
          <p:cxnSp>
            <p:nvCxnSpPr>
              <p:cNvPr id="5261" name="Google Shape;5261;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62" name="Google Shape;5262;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63" name="Google Shape;5263;p82"/>
            <p:cNvGrpSpPr/>
            <p:nvPr/>
          </p:nvGrpSpPr>
          <p:grpSpPr>
            <a:xfrm>
              <a:off x="4273350" y="2279944"/>
              <a:ext cx="1433821" cy="0"/>
              <a:chOff x="5224975" y="2962250"/>
              <a:chExt cx="1544400" cy="0"/>
            </a:xfrm>
          </p:grpSpPr>
          <p:cxnSp>
            <p:nvCxnSpPr>
              <p:cNvPr id="5264" name="Google Shape;5264;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65" name="Google Shape;5265;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66" name="Google Shape;5266;p82"/>
          <p:cNvGrpSpPr/>
          <p:nvPr/>
        </p:nvGrpSpPr>
        <p:grpSpPr>
          <a:xfrm>
            <a:off x="2646528" y="3885297"/>
            <a:ext cx="1304609" cy="294074"/>
            <a:chOff x="2658741" y="4097347"/>
            <a:chExt cx="1304609" cy="294074"/>
          </a:xfrm>
        </p:grpSpPr>
        <p:grpSp>
          <p:nvGrpSpPr>
            <p:cNvPr id="5267" name="Google Shape;5267;p82"/>
            <p:cNvGrpSpPr/>
            <p:nvPr/>
          </p:nvGrpSpPr>
          <p:grpSpPr>
            <a:xfrm>
              <a:off x="2658741" y="4097347"/>
              <a:ext cx="118572" cy="294074"/>
              <a:chOff x="3343310" y="4475555"/>
              <a:chExt cx="127717" cy="316753"/>
            </a:xfrm>
          </p:grpSpPr>
          <p:sp>
            <p:nvSpPr>
              <p:cNvPr id="5268" name="Google Shape;5268;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2"/>
            <p:cNvGrpSpPr/>
            <p:nvPr/>
          </p:nvGrpSpPr>
          <p:grpSpPr>
            <a:xfrm>
              <a:off x="3815519" y="4098388"/>
              <a:ext cx="147831" cy="291991"/>
              <a:chOff x="3527539" y="4476677"/>
              <a:chExt cx="159232" cy="314510"/>
            </a:xfrm>
          </p:grpSpPr>
          <p:sp>
            <p:nvSpPr>
              <p:cNvPr id="5271" name="Google Shape;5271;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82"/>
            <p:cNvGrpSpPr/>
            <p:nvPr/>
          </p:nvGrpSpPr>
          <p:grpSpPr>
            <a:xfrm>
              <a:off x="3511696" y="4098388"/>
              <a:ext cx="147831" cy="291991"/>
              <a:chOff x="3527539" y="4476677"/>
              <a:chExt cx="159232" cy="314510"/>
            </a:xfrm>
          </p:grpSpPr>
          <p:sp>
            <p:nvSpPr>
              <p:cNvPr id="5274" name="Google Shape;5274;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82"/>
            <p:cNvGrpSpPr/>
            <p:nvPr/>
          </p:nvGrpSpPr>
          <p:grpSpPr>
            <a:xfrm>
              <a:off x="3207874" y="4098388"/>
              <a:ext cx="147831" cy="291991"/>
              <a:chOff x="3527539" y="4476677"/>
              <a:chExt cx="159232" cy="314510"/>
            </a:xfrm>
          </p:grpSpPr>
          <p:sp>
            <p:nvSpPr>
              <p:cNvPr id="5277" name="Google Shape;5277;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2"/>
            <p:cNvGrpSpPr/>
            <p:nvPr/>
          </p:nvGrpSpPr>
          <p:grpSpPr>
            <a:xfrm>
              <a:off x="2933305" y="4097347"/>
              <a:ext cx="118572" cy="294074"/>
              <a:chOff x="3343310" y="4475555"/>
              <a:chExt cx="127717" cy="316753"/>
            </a:xfrm>
          </p:grpSpPr>
          <p:sp>
            <p:nvSpPr>
              <p:cNvPr id="5280" name="Google Shape;5280;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2" name="Google Shape;5282;p82"/>
          <p:cNvGrpSpPr/>
          <p:nvPr/>
        </p:nvGrpSpPr>
        <p:grpSpPr>
          <a:xfrm>
            <a:off x="4197136" y="963991"/>
            <a:ext cx="1430711" cy="751237"/>
            <a:chOff x="5159450" y="1919950"/>
            <a:chExt cx="1541050" cy="862500"/>
          </a:xfrm>
        </p:grpSpPr>
        <p:sp>
          <p:nvSpPr>
            <p:cNvPr id="5283" name="Google Shape;5283;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84" name="Google Shape;5284;p82"/>
            <p:cNvGrpSpPr/>
            <p:nvPr/>
          </p:nvGrpSpPr>
          <p:grpSpPr>
            <a:xfrm>
              <a:off x="5159450" y="1919950"/>
              <a:ext cx="1541050" cy="862500"/>
              <a:chOff x="5159450" y="1919950"/>
              <a:chExt cx="1541050" cy="862500"/>
            </a:xfrm>
          </p:grpSpPr>
          <p:cxnSp>
            <p:nvCxnSpPr>
              <p:cNvPr id="5285" name="Google Shape;5285;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86" name="Google Shape;5286;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87" name="Google Shape;5287;p82"/>
          <p:cNvGrpSpPr/>
          <p:nvPr/>
        </p:nvGrpSpPr>
        <p:grpSpPr>
          <a:xfrm>
            <a:off x="4245274" y="2227761"/>
            <a:ext cx="1334436" cy="967914"/>
            <a:chOff x="4294923" y="2439811"/>
            <a:chExt cx="1334436" cy="967914"/>
          </a:xfrm>
        </p:grpSpPr>
        <p:grpSp>
          <p:nvGrpSpPr>
            <p:cNvPr id="5288" name="Google Shape;5288;p82"/>
            <p:cNvGrpSpPr/>
            <p:nvPr/>
          </p:nvGrpSpPr>
          <p:grpSpPr>
            <a:xfrm>
              <a:off x="4960455" y="2469658"/>
              <a:ext cx="668904" cy="885524"/>
              <a:chOff x="4960455" y="2469658"/>
              <a:chExt cx="668904" cy="885524"/>
            </a:xfrm>
          </p:grpSpPr>
          <p:sp>
            <p:nvSpPr>
              <p:cNvPr id="5289" name="Google Shape;5289;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2"/>
            <p:cNvGrpSpPr/>
            <p:nvPr/>
          </p:nvGrpSpPr>
          <p:grpSpPr>
            <a:xfrm>
              <a:off x="4294923" y="2469658"/>
              <a:ext cx="668951" cy="885524"/>
              <a:chOff x="4294923" y="2469658"/>
              <a:chExt cx="668951" cy="885524"/>
            </a:xfrm>
          </p:grpSpPr>
          <p:sp>
            <p:nvSpPr>
              <p:cNvPr id="5296" name="Google Shape;5296;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2"/>
          <p:cNvGrpSpPr/>
          <p:nvPr/>
        </p:nvGrpSpPr>
        <p:grpSpPr>
          <a:xfrm>
            <a:off x="4231477" y="3282206"/>
            <a:ext cx="1430949" cy="897289"/>
            <a:chOff x="4351371" y="3547942"/>
            <a:chExt cx="1345130" cy="843475"/>
          </a:xfrm>
        </p:grpSpPr>
        <p:grpSp>
          <p:nvGrpSpPr>
            <p:cNvPr id="5304" name="Google Shape;5304;p82"/>
            <p:cNvGrpSpPr/>
            <p:nvPr/>
          </p:nvGrpSpPr>
          <p:grpSpPr>
            <a:xfrm>
              <a:off x="4351371" y="4209917"/>
              <a:ext cx="1345130" cy="181500"/>
              <a:chOff x="4351371" y="4209917"/>
              <a:chExt cx="1345130" cy="181500"/>
            </a:xfrm>
          </p:grpSpPr>
          <p:sp>
            <p:nvSpPr>
              <p:cNvPr id="5305" name="Google Shape;5305;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6" name="Google Shape;5306;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07" name="Google Shape;5307;p82"/>
            <p:cNvGrpSpPr/>
            <p:nvPr/>
          </p:nvGrpSpPr>
          <p:grpSpPr>
            <a:xfrm>
              <a:off x="4403010" y="3985221"/>
              <a:ext cx="1109518" cy="181500"/>
              <a:chOff x="4403010" y="3985221"/>
              <a:chExt cx="1109518" cy="181500"/>
            </a:xfrm>
          </p:grpSpPr>
          <p:sp>
            <p:nvSpPr>
              <p:cNvPr id="5308" name="Google Shape;5308;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9" name="Google Shape;5309;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10" name="Google Shape;5310;p82"/>
            <p:cNvGrpSpPr/>
            <p:nvPr/>
          </p:nvGrpSpPr>
          <p:grpSpPr>
            <a:xfrm>
              <a:off x="4618704" y="3766582"/>
              <a:ext cx="807858" cy="181500"/>
              <a:chOff x="4618704" y="3766582"/>
              <a:chExt cx="807858" cy="181500"/>
            </a:xfrm>
          </p:grpSpPr>
          <p:sp>
            <p:nvSpPr>
              <p:cNvPr id="5311" name="Google Shape;5311;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2" name="Google Shape;5312;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13" name="Google Shape;5313;p82"/>
            <p:cNvGrpSpPr/>
            <p:nvPr/>
          </p:nvGrpSpPr>
          <p:grpSpPr>
            <a:xfrm>
              <a:off x="4735238" y="3547942"/>
              <a:ext cx="462839" cy="181500"/>
              <a:chOff x="4735238" y="3547942"/>
              <a:chExt cx="462839" cy="181500"/>
            </a:xfrm>
          </p:grpSpPr>
          <p:sp>
            <p:nvSpPr>
              <p:cNvPr id="5314" name="Google Shape;5314;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5" name="Google Shape;5315;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6" name="Google Shape;5316;p82"/>
          <p:cNvGrpSpPr/>
          <p:nvPr/>
        </p:nvGrpSpPr>
        <p:grpSpPr>
          <a:xfrm>
            <a:off x="7407835" y="2217530"/>
            <a:ext cx="1020955" cy="928853"/>
            <a:chOff x="926675" y="238125"/>
            <a:chExt cx="5755100" cy="5232975"/>
          </a:xfrm>
        </p:grpSpPr>
        <p:sp>
          <p:nvSpPr>
            <p:cNvPr id="5317" name="Google Shape;5317;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82"/>
          <p:cNvGrpSpPr/>
          <p:nvPr/>
        </p:nvGrpSpPr>
        <p:grpSpPr>
          <a:xfrm>
            <a:off x="715208" y="2616265"/>
            <a:ext cx="1695374" cy="1560837"/>
            <a:chOff x="727421" y="2828315"/>
            <a:chExt cx="1695374" cy="1560837"/>
          </a:xfrm>
        </p:grpSpPr>
        <p:grpSp>
          <p:nvGrpSpPr>
            <p:cNvPr id="5322" name="Google Shape;5322;p82"/>
            <p:cNvGrpSpPr/>
            <p:nvPr/>
          </p:nvGrpSpPr>
          <p:grpSpPr>
            <a:xfrm>
              <a:off x="727421" y="2828315"/>
              <a:ext cx="1695374" cy="1560837"/>
              <a:chOff x="734799" y="2782450"/>
              <a:chExt cx="1571100" cy="1577400"/>
            </a:xfrm>
          </p:grpSpPr>
          <p:cxnSp>
            <p:nvCxnSpPr>
              <p:cNvPr id="5323" name="Google Shape;5323;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24" name="Google Shape;5324;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25" name="Google Shape;5325;p82"/>
            <p:cNvGrpSpPr/>
            <p:nvPr/>
          </p:nvGrpSpPr>
          <p:grpSpPr>
            <a:xfrm>
              <a:off x="819108" y="2882501"/>
              <a:ext cx="1556791" cy="1426186"/>
              <a:chOff x="819108" y="2882501"/>
              <a:chExt cx="1556791" cy="1426186"/>
            </a:xfrm>
          </p:grpSpPr>
          <p:grpSp>
            <p:nvGrpSpPr>
              <p:cNvPr id="5326" name="Google Shape;5326;p82"/>
              <p:cNvGrpSpPr/>
              <p:nvPr/>
            </p:nvGrpSpPr>
            <p:grpSpPr>
              <a:xfrm>
                <a:off x="819108" y="2882501"/>
                <a:ext cx="103104" cy="1426186"/>
                <a:chOff x="4674013" y="3100904"/>
                <a:chExt cx="122758" cy="1698043"/>
              </a:xfrm>
            </p:grpSpPr>
            <p:sp>
              <p:nvSpPr>
                <p:cNvPr id="5327" name="Google Shape;5327;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2"/>
              <p:cNvGrpSpPr/>
              <p:nvPr/>
            </p:nvGrpSpPr>
            <p:grpSpPr>
              <a:xfrm>
                <a:off x="1062475" y="2882501"/>
                <a:ext cx="103104" cy="1426186"/>
                <a:chOff x="4940438" y="3100904"/>
                <a:chExt cx="122758" cy="1698043"/>
              </a:xfrm>
            </p:grpSpPr>
            <p:sp>
              <p:nvSpPr>
                <p:cNvPr id="5335" name="Google Shape;5335;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2"/>
              <p:cNvGrpSpPr/>
              <p:nvPr/>
            </p:nvGrpSpPr>
            <p:grpSpPr>
              <a:xfrm>
                <a:off x="1299324" y="2882501"/>
                <a:ext cx="103104" cy="1426186"/>
                <a:chOff x="5206863" y="3100904"/>
                <a:chExt cx="122758" cy="1698043"/>
              </a:xfrm>
            </p:grpSpPr>
            <p:sp>
              <p:nvSpPr>
                <p:cNvPr id="5343" name="Google Shape;5343;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2"/>
              <p:cNvGrpSpPr/>
              <p:nvPr/>
            </p:nvGrpSpPr>
            <p:grpSpPr>
              <a:xfrm>
                <a:off x="1786057" y="2882501"/>
                <a:ext cx="103104" cy="1426186"/>
                <a:chOff x="6006138" y="3143629"/>
                <a:chExt cx="122758" cy="1698043"/>
              </a:xfrm>
            </p:grpSpPr>
            <p:sp>
              <p:nvSpPr>
                <p:cNvPr id="5351" name="Google Shape;5351;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2"/>
              <p:cNvGrpSpPr/>
              <p:nvPr/>
            </p:nvGrpSpPr>
            <p:grpSpPr>
              <a:xfrm>
                <a:off x="2029422" y="2882501"/>
                <a:ext cx="103104" cy="1426186"/>
                <a:chOff x="6805413" y="3100904"/>
                <a:chExt cx="122758" cy="1698043"/>
              </a:xfrm>
            </p:grpSpPr>
            <p:sp>
              <p:nvSpPr>
                <p:cNvPr id="5359" name="Google Shape;5359;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82"/>
              <p:cNvGrpSpPr/>
              <p:nvPr/>
            </p:nvGrpSpPr>
            <p:grpSpPr>
              <a:xfrm>
                <a:off x="2272795" y="2882501"/>
                <a:ext cx="103104" cy="1426186"/>
                <a:chOff x="5206863" y="3100904"/>
                <a:chExt cx="122758" cy="1698043"/>
              </a:xfrm>
            </p:grpSpPr>
            <p:sp>
              <p:nvSpPr>
                <p:cNvPr id="5367" name="Google Shape;5367;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82"/>
              <p:cNvGrpSpPr/>
              <p:nvPr/>
            </p:nvGrpSpPr>
            <p:grpSpPr>
              <a:xfrm>
                <a:off x="1542694" y="2882501"/>
                <a:ext cx="103104" cy="1426186"/>
                <a:chOff x="6006138" y="3143629"/>
                <a:chExt cx="122758" cy="1698043"/>
              </a:xfrm>
            </p:grpSpPr>
            <p:sp>
              <p:nvSpPr>
                <p:cNvPr id="5375" name="Google Shape;5375;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82" name="Google Shape;5382;p82"/>
          <p:cNvGrpSpPr/>
          <p:nvPr/>
        </p:nvGrpSpPr>
        <p:grpSpPr>
          <a:xfrm>
            <a:off x="5671259" y="3305987"/>
            <a:ext cx="2749952" cy="870677"/>
            <a:chOff x="238125" y="1725700"/>
            <a:chExt cx="7139025" cy="2260325"/>
          </a:xfrm>
        </p:grpSpPr>
        <p:sp>
          <p:nvSpPr>
            <p:cNvPr id="5383" name="Google Shape;5383;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2"/>
          <p:cNvGrpSpPr/>
          <p:nvPr/>
        </p:nvGrpSpPr>
        <p:grpSpPr>
          <a:xfrm>
            <a:off x="5941423" y="2247733"/>
            <a:ext cx="1105452" cy="916747"/>
            <a:chOff x="5249100" y="1210600"/>
            <a:chExt cx="3502700" cy="2904775"/>
          </a:xfrm>
        </p:grpSpPr>
        <p:sp>
          <p:nvSpPr>
            <p:cNvPr id="5394" name="Google Shape;5394;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8" name="Google Shape;5398;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99" name="Google Shape;5399;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00" name="Google Shape;5400;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01" name="Google Shape;5401;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02" name="Google Shape;5402;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2"/>
          <p:cNvGrpSpPr/>
          <p:nvPr/>
        </p:nvGrpSpPr>
        <p:grpSpPr>
          <a:xfrm>
            <a:off x="7123971" y="967151"/>
            <a:ext cx="1304650" cy="1124856"/>
            <a:chOff x="7287122" y="1165658"/>
            <a:chExt cx="1219413" cy="1051365"/>
          </a:xfrm>
        </p:grpSpPr>
        <p:grpSp>
          <p:nvGrpSpPr>
            <p:cNvPr id="5404" name="Google Shape;5404;p82"/>
            <p:cNvGrpSpPr/>
            <p:nvPr/>
          </p:nvGrpSpPr>
          <p:grpSpPr>
            <a:xfrm>
              <a:off x="7287122" y="1969723"/>
              <a:ext cx="1219413" cy="247300"/>
              <a:chOff x="7287122" y="1969723"/>
              <a:chExt cx="1219413" cy="247300"/>
            </a:xfrm>
          </p:grpSpPr>
          <p:sp>
            <p:nvSpPr>
              <p:cNvPr id="5405" name="Google Shape;5405;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82"/>
              <p:cNvGrpSpPr/>
              <p:nvPr/>
            </p:nvGrpSpPr>
            <p:grpSpPr>
              <a:xfrm>
                <a:off x="7287122" y="2063892"/>
                <a:ext cx="1151753" cy="73428"/>
                <a:chOff x="7287122" y="2063892"/>
                <a:chExt cx="1151753" cy="73428"/>
              </a:xfrm>
            </p:grpSpPr>
            <p:sp>
              <p:nvSpPr>
                <p:cNvPr id="5407" name="Google Shape;5407;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8" name="Google Shape;5408;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09" name="Google Shape;5409;p82"/>
            <p:cNvGrpSpPr/>
            <p:nvPr/>
          </p:nvGrpSpPr>
          <p:grpSpPr>
            <a:xfrm>
              <a:off x="7287122" y="1712201"/>
              <a:ext cx="1219403" cy="246767"/>
              <a:chOff x="7287122" y="1712201"/>
              <a:chExt cx="1219403" cy="246767"/>
            </a:xfrm>
          </p:grpSpPr>
          <p:sp>
            <p:nvSpPr>
              <p:cNvPr id="5410" name="Google Shape;5410;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1" name="Google Shape;5411;p82"/>
              <p:cNvGrpSpPr/>
              <p:nvPr/>
            </p:nvGrpSpPr>
            <p:grpSpPr>
              <a:xfrm>
                <a:off x="7287122" y="1842861"/>
                <a:ext cx="1005303" cy="73419"/>
                <a:chOff x="7287122" y="1842861"/>
                <a:chExt cx="1005303" cy="73419"/>
              </a:xfrm>
            </p:grpSpPr>
            <p:sp>
              <p:nvSpPr>
                <p:cNvPr id="5412" name="Google Shape;5412;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3" name="Google Shape;5413;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14" name="Google Shape;5414;p82"/>
            <p:cNvGrpSpPr/>
            <p:nvPr/>
          </p:nvGrpSpPr>
          <p:grpSpPr>
            <a:xfrm>
              <a:off x="7287122" y="1447520"/>
              <a:ext cx="1219403" cy="286667"/>
              <a:chOff x="7287122" y="1447520"/>
              <a:chExt cx="1219403" cy="286667"/>
            </a:xfrm>
          </p:grpSpPr>
          <p:sp>
            <p:nvSpPr>
              <p:cNvPr id="5415" name="Google Shape;5415;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82"/>
              <p:cNvGrpSpPr/>
              <p:nvPr/>
            </p:nvGrpSpPr>
            <p:grpSpPr>
              <a:xfrm>
                <a:off x="7287122" y="1581977"/>
                <a:ext cx="852803" cy="73428"/>
                <a:chOff x="7287122" y="1581977"/>
                <a:chExt cx="852803" cy="73428"/>
              </a:xfrm>
            </p:grpSpPr>
            <p:sp>
              <p:nvSpPr>
                <p:cNvPr id="5417" name="Google Shape;5417;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8" name="Google Shape;5418;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19" name="Google Shape;5419;p82"/>
            <p:cNvGrpSpPr/>
            <p:nvPr/>
          </p:nvGrpSpPr>
          <p:grpSpPr>
            <a:xfrm>
              <a:off x="7287122" y="1165658"/>
              <a:ext cx="1219403" cy="344253"/>
              <a:chOff x="7287122" y="1165658"/>
              <a:chExt cx="1219403" cy="344253"/>
            </a:xfrm>
          </p:grpSpPr>
          <p:sp>
            <p:nvSpPr>
              <p:cNvPr id="5420" name="Google Shape;5420;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82"/>
              <p:cNvGrpSpPr/>
              <p:nvPr/>
            </p:nvGrpSpPr>
            <p:grpSpPr>
              <a:xfrm>
                <a:off x="7287122" y="1341025"/>
                <a:ext cx="695703" cy="73419"/>
                <a:chOff x="7287122" y="1341025"/>
                <a:chExt cx="695703" cy="73419"/>
              </a:xfrm>
            </p:grpSpPr>
            <p:sp>
              <p:nvSpPr>
                <p:cNvPr id="5422" name="Google Shape;5422;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3" name="Google Shape;5423;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24" name="Google Shape;5424;p82"/>
          <p:cNvGrpSpPr/>
          <p:nvPr/>
        </p:nvGrpSpPr>
        <p:grpSpPr>
          <a:xfrm>
            <a:off x="5790463" y="973174"/>
            <a:ext cx="1397729" cy="1098540"/>
            <a:chOff x="5900602" y="1193063"/>
            <a:chExt cx="1299851" cy="1021707"/>
          </a:xfrm>
        </p:grpSpPr>
        <p:grpSp>
          <p:nvGrpSpPr>
            <p:cNvPr id="5425" name="Google Shape;5425;p82"/>
            <p:cNvGrpSpPr/>
            <p:nvPr/>
          </p:nvGrpSpPr>
          <p:grpSpPr>
            <a:xfrm>
              <a:off x="6520337" y="1193063"/>
              <a:ext cx="341815" cy="799959"/>
              <a:chOff x="6520337" y="1193063"/>
              <a:chExt cx="341815" cy="799959"/>
            </a:xfrm>
          </p:grpSpPr>
          <p:grpSp>
            <p:nvGrpSpPr>
              <p:cNvPr id="5426" name="Google Shape;5426;p82"/>
              <p:cNvGrpSpPr/>
              <p:nvPr/>
            </p:nvGrpSpPr>
            <p:grpSpPr>
              <a:xfrm>
                <a:off x="6520337" y="1589527"/>
                <a:ext cx="213950" cy="403494"/>
                <a:chOff x="6520337" y="1589527"/>
                <a:chExt cx="213950" cy="403494"/>
              </a:xfrm>
            </p:grpSpPr>
            <p:sp>
              <p:nvSpPr>
                <p:cNvPr id="5427" name="Google Shape;5427;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82"/>
              <p:cNvGrpSpPr/>
              <p:nvPr/>
            </p:nvGrpSpPr>
            <p:grpSpPr>
              <a:xfrm>
                <a:off x="6577204" y="1193063"/>
                <a:ext cx="284947" cy="464512"/>
                <a:chOff x="6577204" y="1193063"/>
                <a:chExt cx="284947" cy="464512"/>
              </a:xfrm>
            </p:grpSpPr>
            <p:sp>
              <p:nvSpPr>
                <p:cNvPr id="5430" name="Google Shape;5430;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1" name="Google Shape;5431;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32" name="Google Shape;5432;p82"/>
            <p:cNvGrpSpPr/>
            <p:nvPr/>
          </p:nvGrpSpPr>
          <p:grpSpPr>
            <a:xfrm>
              <a:off x="6238903" y="1193063"/>
              <a:ext cx="300475" cy="900152"/>
              <a:chOff x="6238903" y="1193063"/>
              <a:chExt cx="300475" cy="900152"/>
            </a:xfrm>
          </p:grpSpPr>
          <p:grpSp>
            <p:nvGrpSpPr>
              <p:cNvPr id="5433" name="Google Shape;5433;p82"/>
              <p:cNvGrpSpPr/>
              <p:nvPr/>
            </p:nvGrpSpPr>
            <p:grpSpPr>
              <a:xfrm>
                <a:off x="6290865" y="1489315"/>
                <a:ext cx="248514" cy="603900"/>
                <a:chOff x="6290865" y="1489315"/>
                <a:chExt cx="248514" cy="603900"/>
              </a:xfrm>
            </p:grpSpPr>
            <p:sp>
              <p:nvSpPr>
                <p:cNvPr id="5434" name="Google Shape;5434;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2"/>
              <p:cNvGrpSpPr/>
              <p:nvPr/>
            </p:nvGrpSpPr>
            <p:grpSpPr>
              <a:xfrm>
                <a:off x="6238903" y="1193063"/>
                <a:ext cx="284947" cy="333087"/>
                <a:chOff x="6238903" y="1193063"/>
                <a:chExt cx="284947" cy="333087"/>
              </a:xfrm>
            </p:grpSpPr>
            <p:sp>
              <p:nvSpPr>
                <p:cNvPr id="5437" name="Google Shape;5437;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8" name="Google Shape;5438;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9" name="Google Shape;5439;p82"/>
            <p:cNvGrpSpPr/>
            <p:nvPr/>
          </p:nvGrpSpPr>
          <p:grpSpPr>
            <a:xfrm>
              <a:off x="5900602" y="1193063"/>
              <a:ext cx="444345" cy="1021707"/>
              <a:chOff x="5900602" y="1193063"/>
              <a:chExt cx="444345" cy="1021707"/>
            </a:xfrm>
          </p:grpSpPr>
          <p:grpSp>
            <p:nvGrpSpPr>
              <p:cNvPr id="5440" name="Google Shape;5440;p82"/>
              <p:cNvGrpSpPr/>
              <p:nvPr/>
            </p:nvGrpSpPr>
            <p:grpSpPr>
              <a:xfrm>
                <a:off x="6046501" y="1367785"/>
                <a:ext cx="298446" cy="846986"/>
                <a:chOff x="6046501" y="1367785"/>
                <a:chExt cx="298446" cy="846986"/>
              </a:xfrm>
            </p:grpSpPr>
            <p:sp>
              <p:nvSpPr>
                <p:cNvPr id="5441" name="Google Shape;5441;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82"/>
              <p:cNvGrpSpPr/>
              <p:nvPr/>
            </p:nvGrpSpPr>
            <p:grpSpPr>
              <a:xfrm>
                <a:off x="5900602" y="1193063"/>
                <a:ext cx="284947" cy="182312"/>
                <a:chOff x="5900602" y="1193063"/>
                <a:chExt cx="284947" cy="182312"/>
              </a:xfrm>
            </p:grpSpPr>
            <p:sp>
              <p:nvSpPr>
                <p:cNvPr id="5444" name="Google Shape;5444;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5" name="Google Shape;5445;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46" name="Google Shape;5446;p82"/>
            <p:cNvGrpSpPr/>
            <p:nvPr/>
          </p:nvGrpSpPr>
          <p:grpSpPr>
            <a:xfrm>
              <a:off x="6738300" y="1193063"/>
              <a:ext cx="462153" cy="707634"/>
              <a:chOff x="6738300" y="1193063"/>
              <a:chExt cx="462153" cy="707634"/>
            </a:xfrm>
          </p:grpSpPr>
          <p:grpSp>
            <p:nvGrpSpPr>
              <p:cNvPr id="5447" name="Google Shape;5447;p82"/>
              <p:cNvGrpSpPr/>
              <p:nvPr/>
            </p:nvGrpSpPr>
            <p:grpSpPr>
              <a:xfrm>
                <a:off x="6915505" y="1193063"/>
                <a:ext cx="284947" cy="597387"/>
                <a:chOff x="6915505" y="1193063"/>
                <a:chExt cx="284947" cy="597387"/>
              </a:xfrm>
            </p:grpSpPr>
            <p:sp>
              <p:nvSpPr>
                <p:cNvPr id="5448" name="Google Shape;5448;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9" name="Google Shape;5449;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50" name="Google Shape;5450;p82"/>
              <p:cNvGrpSpPr/>
              <p:nvPr/>
            </p:nvGrpSpPr>
            <p:grpSpPr>
              <a:xfrm>
                <a:off x="6738300" y="1684725"/>
                <a:ext cx="230066" cy="215971"/>
                <a:chOff x="6738300" y="1684725"/>
                <a:chExt cx="230066" cy="215971"/>
              </a:xfrm>
            </p:grpSpPr>
            <p:sp>
              <p:nvSpPr>
                <p:cNvPr id="5451" name="Google Shape;5451;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456" name="Shape 5456"/>
        <p:cNvGrpSpPr/>
        <p:nvPr/>
      </p:nvGrpSpPr>
      <p:grpSpPr>
        <a:xfrm>
          <a:off x="0" y="0"/>
          <a:ext cx="0" cy="0"/>
          <a:chOff x="0" y="0"/>
          <a:chExt cx="0" cy="0"/>
        </a:xfrm>
      </p:grpSpPr>
      <p:grpSp>
        <p:nvGrpSpPr>
          <p:cNvPr id="5457" name="Google Shape;5457;p83"/>
          <p:cNvGrpSpPr/>
          <p:nvPr/>
        </p:nvGrpSpPr>
        <p:grpSpPr>
          <a:xfrm>
            <a:off x="829359" y="2307635"/>
            <a:ext cx="339235" cy="298186"/>
            <a:chOff x="898875" y="244725"/>
            <a:chExt cx="481800" cy="423500"/>
          </a:xfrm>
        </p:grpSpPr>
        <p:sp>
          <p:nvSpPr>
            <p:cNvPr id="5458" name="Google Shape;5458;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83"/>
          <p:cNvGrpSpPr/>
          <p:nvPr/>
        </p:nvGrpSpPr>
        <p:grpSpPr>
          <a:xfrm>
            <a:off x="1267741" y="2287103"/>
            <a:ext cx="298169" cy="339253"/>
            <a:chOff x="1529350" y="258825"/>
            <a:chExt cx="423475" cy="481825"/>
          </a:xfrm>
        </p:grpSpPr>
        <p:sp>
          <p:nvSpPr>
            <p:cNvPr id="5465" name="Google Shape;5465;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7" name="Google Shape;5467;p83"/>
          <p:cNvGrpSpPr/>
          <p:nvPr/>
        </p:nvGrpSpPr>
        <p:grpSpPr>
          <a:xfrm>
            <a:off x="1660716" y="2367273"/>
            <a:ext cx="340890" cy="178912"/>
            <a:chOff x="2084325" y="363300"/>
            <a:chExt cx="484150" cy="254100"/>
          </a:xfrm>
        </p:grpSpPr>
        <p:sp>
          <p:nvSpPr>
            <p:cNvPr id="5468" name="Google Shape;5468;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83"/>
          <p:cNvGrpSpPr/>
          <p:nvPr/>
        </p:nvGrpSpPr>
        <p:grpSpPr>
          <a:xfrm>
            <a:off x="2110011" y="2287102"/>
            <a:ext cx="298169" cy="339253"/>
            <a:chOff x="2707500" y="249400"/>
            <a:chExt cx="423475" cy="481825"/>
          </a:xfrm>
        </p:grpSpPr>
        <p:sp>
          <p:nvSpPr>
            <p:cNvPr id="5471" name="Google Shape;5471;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3" name="Google Shape;5473;p83"/>
          <p:cNvGrpSpPr/>
          <p:nvPr/>
        </p:nvGrpSpPr>
        <p:grpSpPr>
          <a:xfrm>
            <a:off x="2523626" y="2287428"/>
            <a:ext cx="305386" cy="338602"/>
            <a:chOff x="3300325" y="249875"/>
            <a:chExt cx="433725" cy="480900"/>
          </a:xfrm>
        </p:grpSpPr>
        <p:sp>
          <p:nvSpPr>
            <p:cNvPr id="5474" name="Google Shape;5474;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83"/>
          <p:cNvGrpSpPr/>
          <p:nvPr/>
        </p:nvGrpSpPr>
        <p:grpSpPr>
          <a:xfrm>
            <a:off x="2912712" y="2287349"/>
            <a:ext cx="352349" cy="338760"/>
            <a:chOff x="3854700" y="249750"/>
            <a:chExt cx="500425" cy="481125"/>
          </a:xfrm>
        </p:grpSpPr>
        <p:sp>
          <p:nvSpPr>
            <p:cNvPr id="5481" name="Google Shape;5481;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83"/>
          <p:cNvGrpSpPr/>
          <p:nvPr/>
        </p:nvGrpSpPr>
        <p:grpSpPr>
          <a:xfrm>
            <a:off x="3330701" y="2287349"/>
            <a:ext cx="352349" cy="338760"/>
            <a:chOff x="4447550" y="249750"/>
            <a:chExt cx="500425" cy="481125"/>
          </a:xfrm>
        </p:grpSpPr>
        <p:sp>
          <p:nvSpPr>
            <p:cNvPr id="5490" name="Google Shape;5490;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83"/>
          <p:cNvGrpSpPr/>
          <p:nvPr/>
        </p:nvGrpSpPr>
        <p:grpSpPr>
          <a:xfrm>
            <a:off x="3759902" y="2287102"/>
            <a:ext cx="339253" cy="339253"/>
            <a:chOff x="5049725" y="249400"/>
            <a:chExt cx="481825" cy="481825"/>
          </a:xfrm>
        </p:grpSpPr>
        <p:sp>
          <p:nvSpPr>
            <p:cNvPr id="5493" name="Google Shape;5493;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83"/>
          <p:cNvGrpSpPr/>
          <p:nvPr/>
        </p:nvGrpSpPr>
        <p:grpSpPr>
          <a:xfrm>
            <a:off x="4173843" y="2287102"/>
            <a:ext cx="339253" cy="339253"/>
            <a:chOff x="5660400" y="238125"/>
            <a:chExt cx="481825" cy="481825"/>
          </a:xfrm>
        </p:grpSpPr>
        <p:sp>
          <p:nvSpPr>
            <p:cNvPr id="5496" name="Google Shape;5496;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3"/>
          <p:cNvGrpSpPr/>
          <p:nvPr/>
        </p:nvGrpSpPr>
        <p:grpSpPr>
          <a:xfrm>
            <a:off x="4590529" y="2287102"/>
            <a:ext cx="339253" cy="339253"/>
            <a:chOff x="6235400" y="249400"/>
            <a:chExt cx="481825" cy="481825"/>
          </a:xfrm>
        </p:grpSpPr>
        <p:sp>
          <p:nvSpPr>
            <p:cNvPr id="5499" name="Google Shape;5499;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83"/>
          <p:cNvGrpSpPr/>
          <p:nvPr/>
        </p:nvGrpSpPr>
        <p:grpSpPr>
          <a:xfrm>
            <a:off x="828875" y="2731810"/>
            <a:ext cx="340204" cy="298116"/>
            <a:chOff x="899850" y="871450"/>
            <a:chExt cx="483175" cy="423400"/>
          </a:xfrm>
        </p:grpSpPr>
        <p:sp>
          <p:nvSpPr>
            <p:cNvPr id="5505" name="Google Shape;5505;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9" name="Google Shape;5509;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0" name="Google Shape;5510;p83"/>
          <p:cNvGrpSpPr/>
          <p:nvPr/>
        </p:nvGrpSpPr>
        <p:grpSpPr>
          <a:xfrm>
            <a:off x="1660875" y="2711232"/>
            <a:ext cx="340573" cy="339271"/>
            <a:chOff x="2085450" y="842250"/>
            <a:chExt cx="483700" cy="481850"/>
          </a:xfrm>
        </p:grpSpPr>
        <p:sp>
          <p:nvSpPr>
            <p:cNvPr id="5511" name="Google Shape;5511;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83"/>
          <p:cNvGrpSpPr/>
          <p:nvPr/>
        </p:nvGrpSpPr>
        <p:grpSpPr>
          <a:xfrm>
            <a:off x="2089443" y="2711241"/>
            <a:ext cx="339306" cy="339253"/>
            <a:chOff x="2685825" y="840375"/>
            <a:chExt cx="481900" cy="481825"/>
          </a:xfrm>
        </p:grpSpPr>
        <p:sp>
          <p:nvSpPr>
            <p:cNvPr id="5515" name="Google Shape;5515;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83"/>
          <p:cNvGrpSpPr/>
          <p:nvPr/>
        </p:nvGrpSpPr>
        <p:grpSpPr>
          <a:xfrm>
            <a:off x="2501104" y="2710924"/>
            <a:ext cx="350431" cy="339887"/>
            <a:chOff x="3270675" y="841800"/>
            <a:chExt cx="497700" cy="482725"/>
          </a:xfrm>
        </p:grpSpPr>
        <p:sp>
          <p:nvSpPr>
            <p:cNvPr id="5518" name="Google Shape;5518;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1" name="Google Shape;5521;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2" name="Google Shape;5522;p83"/>
          <p:cNvGrpSpPr/>
          <p:nvPr/>
        </p:nvGrpSpPr>
        <p:grpSpPr>
          <a:xfrm>
            <a:off x="3337249" y="2731783"/>
            <a:ext cx="339253" cy="298169"/>
            <a:chOff x="4467200" y="877100"/>
            <a:chExt cx="481825" cy="423475"/>
          </a:xfrm>
        </p:grpSpPr>
        <p:sp>
          <p:nvSpPr>
            <p:cNvPr id="5523" name="Google Shape;5523;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83"/>
          <p:cNvGrpSpPr/>
          <p:nvPr/>
        </p:nvGrpSpPr>
        <p:grpSpPr>
          <a:xfrm>
            <a:off x="3752140" y="2711232"/>
            <a:ext cx="354778" cy="339271"/>
            <a:chOff x="5045500" y="842250"/>
            <a:chExt cx="503875" cy="481850"/>
          </a:xfrm>
        </p:grpSpPr>
        <p:sp>
          <p:nvSpPr>
            <p:cNvPr id="5528" name="Google Shape;5528;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83"/>
          <p:cNvGrpSpPr/>
          <p:nvPr/>
        </p:nvGrpSpPr>
        <p:grpSpPr>
          <a:xfrm>
            <a:off x="4174987" y="2737451"/>
            <a:ext cx="336965" cy="286833"/>
            <a:chOff x="5645200" y="879425"/>
            <a:chExt cx="478575" cy="407375"/>
          </a:xfrm>
        </p:grpSpPr>
        <p:sp>
          <p:nvSpPr>
            <p:cNvPr id="5531" name="Google Shape;5531;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83"/>
          <p:cNvGrpSpPr/>
          <p:nvPr/>
        </p:nvGrpSpPr>
        <p:grpSpPr>
          <a:xfrm>
            <a:off x="4611062" y="2711241"/>
            <a:ext cx="298186" cy="339253"/>
            <a:chOff x="6264525" y="842250"/>
            <a:chExt cx="423500" cy="481825"/>
          </a:xfrm>
        </p:grpSpPr>
        <p:sp>
          <p:nvSpPr>
            <p:cNvPr id="5538" name="Google Shape;5538;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83"/>
          <p:cNvGrpSpPr/>
          <p:nvPr/>
        </p:nvGrpSpPr>
        <p:grpSpPr>
          <a:xfrm>
            <a:off x="829350" y="3125895"/>
            <a:ext cx="339253" cy="339253"/>
            <a:chOff x="900750" y="1436075"/>
            <a:chExt cx="481825" cy="481825"/>
          </a:xfrm>
        </p:grpSpPr>
        <p:sp>
          <p:nvSpPr>
            <p:cNvPr id="5546" name="Google Shape;5546;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83"/>
          <p:cNvGrpSpPr/>
          <p:nvPr/>
        </p:nvGrpSpPr>
        <p:grpSpPr>
          <a:xfrm>
            <a:off x="1247198" y="3186183"/>
            <a:ext cx="339253" cy="218676"/>
            <a:chOff x="1492675" y="1520750"/>
            <a:chExt cx="481825" cy="310575"/>
          </a:xfrm>
        </p:grpSpPr>
        <p:sp>
          <p:nvSpPr>
            <p:cNvPr id="5551" name="Google Shape;5551;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83"/>
          <p:cNvGrpSpPr/>
          <p:nvPr/>
        </p:nvGrpSpPr>
        <p:grpSpPr>
          <a:xfrm>
            <a:off x="1654995" y="3125877"/>
            <a:ext cx="352332" cy="339288"/>
            <a:chOff x="2071000" y="1435025"/>
            <a:chExt cx="500400" cy="481875"/>
          </a:xfrm>
        </p:grpSpPr>
        <p:sp>
          <p:nvSpPr>
            <p:cNvPr id="5554" name="Google Shape;5554;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7" name="Google Shape;5557;p83"/>
          <p:cNvGrpSpPr/>
          <p:nvPr/>
        </p:nvGrpSpPr>
        <p:grpSpPr>
          <a:xfrm>
            <a:off x="2083159" y="3146709"/>
            <a:ext cx="351874" cy="297623"/>
            <a:chOff x="2678350" y="1464650"/>
            <a:chExt cx="499750" cy="422700"/>
          </a:xfrm>
        </p:grpSpPr>
        <p:sp>
          <p:nvSpPr>
            <p:cNvPr id="5558" name="Google Shape;5558;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83"/>
          <p:cNvGrpSpPr/>
          <p:nvPr/>
        </p:nvGrpSpPr>
        <p:grpSpPr>
          <a:xfrm>
            <a:off x="2506692" y="3125895"/>
            <a:ext cx="339253" cy="339253"/>
            <a:chOff x="3271200" y="1435075"/>
            <a:chExt cx="481825" cy="481825"/>
          </a:xfrm>
        </p:grpSpPr>
        <p:sp>
          <p:nvSpPr>
            <p:cNvPr id="5562" name="Google Shape;5562;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83"/>
          <p:cNvGrpSpPr/>
          <p:nvPr/>
        </p:nvGrpSpPr>
        <p:grpSpPr>
          <a:xfrm>
            <a:off x="2917165" y="3125877"/>
            <a:ext cx="343442" cy="339288"/>
            <a:chOff x="3858100" y="1435075"/>
            <a:chExt cx="487775" cy="481875"/>
          </a:xfrm>
        </p:grpSpPr>
        <p:sp>
          <p:nvSpPr>
            <p:cNvPr id="5565" name="Google Shape;5565;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83"/>
          <p:cNvGrpSpPr/>
          <p:nvPr/>
        </p:nvGrpSpPr>
        <p:grpSpPr>
          <a:xfrm>
            <a:off x="3337249" y="3125895"/>
            <a:ext cx="339253" cy="339253"/>
            <a:chOff x="4456875" y="1435075"/>
            <a:chExt cx="481825" cy="481825"/>
          </a:xfrm>
        </p:grpSpPr>
        <p:sp>
          <p:nvSpPr>
            <p:cNvPr id="5571" name="Google Shape;5571;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83"/>
          <p:cNvGrpSpPr/>
          <p:nvPr/>
        </p:nvGrpSpPr>
        <p:grpSpPr>
          <a:xfrm>
            <a:off x="3758239" y="3125886"/>
            <a:ext cx="342580" cy="339271"/>
            <a:chOff x="5049725" y="1435050"/>
            <a:chExt cx="486550" cy="481850"/>
          </a:xfrm>
        </p:grpSpPr>
        <p:sp>
          <p:nvSpPr>
            <p:cNvPr id="5591" name="Google Shape;5591;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83"/>
          <p:cNvGrpSpPr/>
          <p:nvPr/>
        </p:nvGrpSpPr>
        <p:grpSpPr>
          <a:xfrm>
            <a:off x="4173790" y="3125895"/>
            <a:ext cx="339359" cy="339253"/>
            <a:chOff x="5642475" y="1435075"/>
            <a:chExt cx="481975" cy="481825"/>
          </a:xfrm>
        </p:grpSpPr>
        <p:sp>
          <p:nvSpPr>
            <p:cNvPr id="5596" name="Google Shape;5596;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83"/>
          <p:cNvGrpSpPr/>
          <p:nvPr/>
        </p:nvGrpSpPr>
        <p:grpSpPr>
          <a:xfrm>
            <a:off x="4588276" y="3125886"/>
            <a:ext cx="343759" cy="339271"/>
            <a:chOff x="6232000" y="1435050"/>
            <a:chExt cx="488225" cy="481850"/>
          </a:xfrm>
        </p:grpSpPr>
        <p:sp>
          <p:nvSpPr>
            <p:cNvPr id="5600" name="Google Shape;5600;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83"/>
          <p:cNvGrpSpPr/>
          <p:nvPr/>
        </p:nvGrpSpPr>
        <p:grpSpPr>
          <a:xfrm>
            <a:off x="849012" y="3539545"/>
            <a:ext cx="299929" cy="337792"/>
            <a:chOff x="924450" y="2028975"/>
            <a:chExt cx="425975" cy="479750"/>
          </a:xfrm>
        </p:grpSpPr>
        <p:sp>
          <p:nvSpPr>
            <p:cNvPr id="5606" name="Google Shape;5606;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83"/>
          <p:cNvGrpSpPr/>
          <p:nvPr/>
        </p:nvGrpSpPr>
        <p:grpSpPr>
          <a:xfrm>
            <a:off x="1661509" y="3559347"/>
            <a:ext cx="339306" cy="298186"/>
            <a:chOff x="2085450" y="2057100"/>
            <a:chExt cx="481900" cy="423500"/>
          </a:xfrm>
        </p:grpSpPr>
        <p:sp>
          <p:nvSpPr>
            <p:cNvPr id="5610" name="Google Shape;5610;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3"/>
          <p:cNvGrpSpPr/>
          <p:nvPr/>
        </p:nvGrpSpPr>
        <p:grpSpPr>
          <a:xfrm>
            <a:off x="2089442" y="3582592"/>
            <a:ext cx="339306" cy="251698"/>
            <a:chOff x="2678275" y="2090100"/>
            <a:chExt cx="481900" cy="357475"/>
          </a:xfrm>
        </p:grpSpPr>
        <p:sp>
          <p:nvSpPr>
            <p:cNvPr id="5614" name="Google Shape;5614;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83"/>
          <p:cNvGrpSpPr/>
          <p:nvPr/>
        </p:nvGrpSpPr>
        <p:grpSpPr>
          <a:xfrm>
            <a:off x="2566646" y="3594790"/>
            <a:ext cx="219345" cy="227301"/>
            <a:chOff x="3357325" y="2093500"/>
            <a:chExt cx="311525" cy="322825"/>
          </a:xfrm>
        </p:grpSpPr>
        <p:sp>
          <p:nvSpPr>
            <p:cNvPr id="5620" name="Google Shape;5620;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3" name="Google Shape;5623;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4" name="Google Shape;5624;p83"/>
          <p:cNvGrpSpPr/>
          <p:nvPr/>
        </p:nvGrpSpPr>
        <p:grpSpPr>
          <a:xfrm>
            <a:off x="3360836" y="3538814"/>
            <a:ext cx="292078" cy="339253"/>
            <a:chOff x="4492800" y="2027925"/>
            <a:chExt cx="414825" cy="481825"/>
          </a:xfrm>
        </p:grpSpPr>
        <p:sp>
          <p:nvSpPr>
            <p:cNvPr id="5625" name="Google Shape;5625;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83"/>
          <p:cNvGrpSpPr/>
          <p:nvPr/>
        </p:nvGrpSpPr>
        <p:grpSpPr>
          <a:xfrm>
            <a:off x="3759928" y="3538805"/>
            <a:ext cx="339200" cy="339271"/>
            <a:chOff x="5049725" y="2027900"/>
            <a:chExt cx="481750" cy="481850"/>
          </a:xfrm>
        </p:grpSpPr>
        <p:sp>
          <p:nvSpPr>
            <p:cNvPr id="5628" name="Google Shape;5628;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83"/>
          <p:cNvGrpSpPr/>
          <p:nvPr/>
        </p:nvGrpSpPr>
        <p:grpSpPr>
          <a:xfrm>
            <a:off x="4233524" y="3538893"/>
            <a:ext cx="219890" cy="339095"/>
            <a:chOff x="5726350" y="2028150"/>
            <a:chExt cx="312300" cy="481600"/>
          </a:xfrm>
        </p:grpSpPr>
        <p:sp>
          <p:nvSpPr>
            <p:cNvPr id="5637" name="Google Shape;5637;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83"/>
          <p:cNvGrpSpPr/>
          <p:nvPr/>
        </p:nvGrpSpPr>
        <p:grpSpPr>
          <a:xfrm>
            <a:off x="4593715" y="3542000"/>
            <a:ext cx="332881" cy="332881"/>
            <a:chOff x="6239925" y="2032450"/>
            <a:chExt cx="472775" cy="472775"/>
          </a:xfrm>
        </p:grpSpPr>
        <p:sp>
          <p:nvSpPr>
            <p:cNvPr id="5641" name="Google Shape;5641;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3" name="Google Shape;5643;p83"/>
          <p:cNvGrpSpPr/>
          <p:nvPr/>
        </p:nvGrpSpPr>
        <p:grpSpPr>
          <a:xfrm>
            <a:off x="5042807" y="2364092"/>
            <a:ext cx="334641" cy="185425"/>
            <a:chOff x="903075" y="2730000"/>
            <a:chExt cx="475275" cy="263350"/>
          </a:xfrm>
        </p:grpSpPr>
        <p:sp>
          <p:nvSpPr>
            <p:cNvPr id="5644" name="Google Shape;5644;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3"/>
          <p:cNvGrpSpPr/>
          <p:nvPr/>
        </p:nvGrpSpPr>
        <p:grpSpPr>
          <a:xfrm>
            <a:off x="1247198" y="3538814"/>
            <a:ext cx="339253" cy="339253"/>
            <a:chOff x="1492675" y="2027925"/>
            <a:chExt cx="481825" cy="481825"/>
          </a:xfrm>
        </p:grpSpPr>
        <p:sp>
          <p:nvSpPr>
            <p:cNvPr id="5648" name="Google Shape;5648;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3"/>
          <p:cNvGrpSpPr/>
          <p:nvPr/>
        </p:nvGrpSpPr>
        <p:grpSpPr>
          <a:xfrm>
            <a:off x="5473575" y="2287178"/>
            <a:ext cx="339253" cy="339253"/>
            <a:chOff x="1492675" y="2620775"/>
            <a:chExt cx="481825" cy="481825"/>
          </a:xfrm>
        </p:grpSpPr>
        <p:sp>
          <p:nvSpPr>
            <p:cNvPr id="5654" name="Google Shape;5654;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6" name="Google Shape;5656;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57" name="Google Shape;5657;p83"/>
          <p:cNvGrpSpPr/>
          <p:nvPr/>
        </p:nvGrpSpPr>
        <p:grpSpPr>
          <a:xfrm>
            <a:off x="6297328" y="2303161"/>
            <a:ext cx="333585" cy="307287"/>
            <a:chOff x="2682350" y="2643425"/>
            <a:chExt cx="473775" cy="436425"/>
          </a:xfrm>
        </p:grpSpPr>
        <p:sp>
          <p:nvSpPr>
            <p:cNvPr id="5658" name="Google Shape;5658;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83"/>
          <p:cNvGrpSpPr/>
          <p:nvPr/>
        </p:nvGrpSpPr>
        <p:grpSpPr>
          <a:xfrm>
            <a:off x="6762818" y="2287178"/>
            <a:ext cx="238531" cy="339253"/>
            <a:chOff x="3342725" y="2620775"/>
            <a:chExt cx="338775" cy="481825"/>
          </a:xfrm>
        </p:grpSpPr>
        <p:sp>
          <p:nvSpPr>
            <p:cNvPr id="5666" name="Google Shape;5666;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83"/>
          <p:cNvGrpSpPr/>
          <p:nvPr/>
        </p:nvGrpSpPr>
        <p:grpSpPr>
          <a:xfrm>
            <a:off x="7156568" y="2287178"/>
            <a:ext cx="278296" cy="339253"/>
            <a:chOff x="3907325" y="2620775"/>
            <a:chExt cx="395250" cy="481825"/>
          </a:xfrm>
        </p:grpSpPr>
        <p:sp>
          <p:nvSpPr>
            <p:cNvPr id="5670" name="Google Shape;5670;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4" name="Google Shape;5674;p83"/>
          <p:cNvGrpSpPr/>
          <p:nvPr/>
        </p:nvGrpSpPr>
        <p:grpSpPr>
          <a:xfrm>
            <a:off x="7549755" y="2297783"/>
            <a:ext cx="339253" cy="318042"/>
            <a:chOff x="4456875" y="2635825"/>
            <a:chExt cx="481825" cy="451700"/>
          </a:xfrm>
        </p:grpSpPr>
        <p:sp>
          <p:nvSpPr>
            <p:cNvPr id="5675" name="Google Shape;5675;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83"/>
          <p:cNvGrpSpPr/>
          <p:nvPr/>
        </p:nvGrpSpPr>
        <p:grpSpPr>
          <a:xfrm>
            <a:off x="7974679" y="2297783"/>
            <a:ext cx="339253" cy="318042"/>
            <a:chOff x="5049725" y="2635825"/>
            <a:chExt cx="481825" cy="451700"/>
          </a:xfrm>
        </p:grpSpPr>
        <p:sp>
          <p:nvSpPr>
            <p:cNvPr id="5682" name="Google Shape;5682;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83"/>
          <p:cNvGrpSpPr/>
          <p:nvPr/>
        </p:nvGrpSpPr>
        <p:grpSpPr>
          <a:xfrm>
            <a:off x="2375386" y="3952243"/>
            <a:ext cx="338566" cy="338373"/>
            <a:chOff x="5643000" y="2621375"/>
            <a:chExt cx="480850" cy="480575"/>
          </a:xfrm>
        </p:grpSpPr>
        <p:sp>
          <p:nvSpPr>
            <p:cNvPr id="5686" name="Google Shape;5686;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3"/>
          <p:cNvGrpSpPr/>
          <p:nvPr/>
        </p:nvGrpSpPr>
        <p:grpSpPr>
          <a:xfrm>
            <a:off x="4192782" y="3951803"/>
            <a:ext cx="339359" cy="339253"/>
            <a:chOff x="6235250" y="2620775"/>
            <a:chExt cx="481975" cy="481825"/>
          </a:xfrm>
        </p:grpSpPr>
        <p:sp>
          <p:nvSpPr>
            <p:cNvPr id="5694" name="Google Shape;5694;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9" name="Google Shape;5699;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0" name="Google Shape;5700;p83"/>
          <p:cNvGrpSpPr/>
          <p:nvPr/>
        </p:nvGrpSpPr>
        <p:grpSpPr>
          <a:xfrm>
            <a:off x="5472652" y="2711317"/>
            <a:ext cx="341101" cy="339253"/>
            <a:chOff x="1535000" y="3223325"/>
            <a:chExt cx="484450" cy="481825"/>
          </a:xfrm>
        </p:grpSpPr>
        <p:sp>
          <p:nvSpPr>
            <p:cNvPr id="5701" name="Google Shape;5701;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83"/>
          <p:cNvGrpSpPr/>
          <p:nvPr/>
        </p:nvGrpSpPr>
        <p:grpSpPr>
          <a:xfrm>
            <a:off x="5880219" y="2746618"/>
            <a:ext cx="339253" cy="268649"/>
            <a:chOff x="2085525" y="3263750"/>
            <a:chExt cx="481825" cy="381550"/>
          </a:xfrm>
        </p:grpSpPr>
        <p:sp>
          <p:nvSpPr>
            <p:cNvPr id="5705" name="Google Shape;5705;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7" name="Google Shape;5707;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8" name="Google Shape;5708;p83"/>
          <p:cNvGrpSpPr/>
          <p:nvPr/>
        </p:nvGrpSpPr>
        <p:grpSpPr>
          <a:xfrm>
            <a:off x="6711982" y="2711308"/>
            <a:ext cx="340204" cy="339271"/>
            <a:chOff x="3270450" y="3213625"/>
            <a:chExt cx="483175" cy="481850"/>
          </a:xfrm>
        </p:grpSpPr>
        <p:sp>
          <p:nvSpPr>
            <p:cNvPr id="5709" name="Google Shape;5709;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83"/>
          <p:cNvGrpSpPr/>
          <p:nvPr/>
        </p:nvGrpSpPr>
        <p:grpSpPr>
          <a:xfrm>
            <a:off x="7211250" y="2711317"/>
            <a:ext cx="168931" cy="339253"/>
            <a:chOff x="3984950" y="3213600"/>
            <a:chExt cx="239925" cy="481825"/>
          </a:xfrm>
        </p:grpSpPr>
        <p:sp>
          <p:nvSpPr>
            <p:cNvPr id="5712" name="Google Shape;5712;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4" name="Google Shape;5714;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6" name="Google Shape;5716;p83"/>
          <p:cNvGrpSpPr/>
          <p:nvPr/>
        </p:nvGrpSpPr>
        <p:grpSpPr>
          <a:xfrm>
            <a:off x="1874281" y="3981487"/>
            <a:ext cx="355218" cy="279880"/>
            <a:chOff x="5629975" y="3255775"/>
            <a:chExt cx="504500" cy="397500"/>
          </a:xfrm>
        </p:grpSpPr>
        <p:sp>
          <p:nvSpPr>
            <p:cNvPr id="5717" name="Google Shape;5717;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3"/>
          <p:cNvGrpSpPr/>
          <p:nvPr/>
        </p:nvGrpSpPr>
        <p:grpSpPr>
          <a:xfrm>
            <a:off x="3755839" y="3981593"/>
            <a:ext cx="340256" cy="279669"/>
            <a:chOff x="6234950" y="3255925"/>
            <a:chExt cx="483250" cy="397200"/>
          </a:xfrm>
        </p:grpSpPr>
        <p:sp>
          <p:nvSpPr>
            <p:cNvPr id="5723" name="Google Shape;5723;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83"/>
          <p:cNvGrpSpPr/>
          <p:nvPr/>
        </p:nvGrpSpPr>
        <p:grpSpPr>
          <a:xfrm>
            <a:off x="5051107" y="3125970"/>
            <a:ext cx="318042" cy="339253"/>
            <a:chOff x="914900" y="3806450"/>
            <a:chExt cx="451700" cy="481825"/>
          </a:xfrm>
        </p:grpSpPr>
        <p:sp>
          <p:nvSpPr>
            <p:cNvPr id="5730" name="Google Shape;5730;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5" name="Google Shape;5735;p83"/>
          <p:cNvGrpSpPr/>
          <p:nvPr/>
        </p:nvGrpSpPr>
        <p:grpSpPr>
          <a:xfrm>
            <a:off x="5470028" y="3125785"/>
            <a:ext cx="346347" cy="339623"/>
            <a:chOff x="1490050" y="3805975"/>
            <a:chExt cx="491900" cy="482350"/>
          </a:xfrm>
        </p:grpSpPr>
        <p:sp>
          <p:nvSpPr>
            <p:cNvPr id="5736" name="Google Shape;5736;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3"/>
          <p:cNvGrpSpPr/>
          <p:nvPr/>
        </p:nvGrpSpPr>
        <p:grpSpPr>
          <a:xfrm>
            <a:off x="5893896" y="3125970"/>
            <a:ext cx="311899" cy="339253"/>
            <a:chOff x="2104275" y="3806450"/>
            <a:chExt cx="442975" cy="481825"/>
          </a:xfrm>
        </p:grpSpPr>
        <p:sp>
          <p:nvSpPr>
            <p:cNvPr id="5741" name="Google Shape;5741;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3"/>
          <p:cNvGrpSpPr/>
          <p:nvPr/>
        </p:nvGrpSpPr>
        <p:grpSpPr>
          <a:xfrm>
            <a:off x="6317413" y="3125970"/>
            <a:ext cx="293416" cy="339253"/>
            <a:chOff x="2710875" y="3806450"/>
            <a:chExt cx="416725" cy="481825"/>
          </a:xfrm>
        </p:grpSpPr>
        <p:sp>
          <p:nvSpPr>
            <p:cNvPr id="5744" name="Google Shape;5744;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83"/>
          <p:cNvGrpSpPr/>
          <p:nvPr/>
        </p:nvGrpSpPr>
        <p:grpSpPr>
          <a:xfrm>
            <a:off x="6712457" y="3166412"/>
            <a:ext cx="339253" cy="258369"/>
            <a:chOff x="3271200" y="3863875"/>
            <a:chExt cx="481825" cy="366950"/>
          </a:xfrm>
        </p:grpSpPr>
        <p:sp>
          <p:nvSpPr>
            <p:cNvPr id="5747" name="Google Shape;5747;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83"/>
          <p:cNvGrpSpPr/>
          <p:nvPr/>
        </p:nvGrpSpPr>
        <p:grpSpPr>
          <a:xfrm>
            <a:off x="7147952" y="3126199"/>
            <a:ext cx="295528" cy="338795"/>
            <a:chOff x="3895050" y="3806775"/>
            <a:chExt cx="419725" cy="481175"/>
          </a:xfrm>
        </p:grpSpPr>
        <p:sp>
          <p:nvSpPr>
            <p:cNvPr id="5750" name="Google Shape;5750;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83"/>
          <p:cNvGrpSpPr/>
          <p:nvPr/>
        </p:nvGrpSpPr>
        <p:grpSpPr>
          <a:xfrm>
            <a:off x="7551234" y="3125979"/>
            <a:ext cx="336296" cy="339235"/>
            <a:chOff x="4464775" y="3806475"/>
            <a:chExt cx="477625" cy="481800"/>
          </a:xfrm>
        </p:grpSpPr>
        <p:sp>
          <p:nvSpPr>
            <p:cNvPr id="5753" name="Google Shape;5753;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83"/>
          <p:cNvGrpSpPr/>
          <p:nvPr/>
        </p:nvGrpSpPr>
        <p:grpSpPr>
          <a:xfrm>
            <a:off x="7974679" y="3125970"/>
            <a:ext cx="339253" cy="339253"/>
            <a:chOff x="5049725" y="3806450"/>
            <a:chExt cx="481825" cy="481825"/>
          </a:xfrm>
        </p:grpSpPr>
        <p:sp>
          <p:nvSpPr>
            <p:cNvPr id="5760" name="Google Shape;5760;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3" name="Google Shape;5763;p83"/>
          <p:cNvGrpSpPr/>
          <p:nvPr/>
        </p:nvGrpSpPr>
        <p:grpSpPr>
          <a:xfrm>
            <a:off x="1461983" y="3951798"/>
            <a:ext cx="339253" cy="339253"/>
            <a:chOff x="5651375" y="3806450"/>
            <a:chExt cx="481825" cy="481825"/>
          </a:xfrm>
        </p:grpSpPr>
        <p:sp>
          <p:nvSpPr>
            <p:cNvPr id="5764" name="Google Shape;5764;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83"/>
          <p:cNvGrpSpPr/>
          <p:nvPr/>
        </p:nvGrpSpPr>
        <p:grpSpPr>
          <a:xfrm>
            <a:off x="3360663" y="3953787"/>
            <a:ext cx="298503" cy="335275"/>
            <a:chOff x="6264300" y="3809300"/>
            <a:chExt cx="423950" cy="476175"/>
          </a:xfrm>
        </p:grpSpPr>
        <p:sp>
          <p:nvSpPr>
            <p:cNvPr id="5769" name="Google Shape;5769;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83"/>
          <p:cNvGrpSpPr/>
          <p:nvPr/>
        </p:nvGrpSpPr>
        <p:grpSpPr>
          <a:xfrm>
            <a:off x="5039841" y="3538881"/>
            <a:ext cx="340573" cy="339271"/>
            <a:chOff x="898875" y="4399275"/>
            <a:chExt cx="483700" cy="481850"/>
          </a:xfrm>
        </p:grpSpPr>
        <p:sp>
          <p:nvSpPr>
            <p:cNvPr id="5773" name="Google Shape;5773;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83"/>
          <p:cNvGrpSpPr/>
          <p:nvPr/>
        </p:nvGrpSpPr>
        <p:grpSpPr>
          <a:xfrm>
            <a:off x="5473575" y="3554133"/>
            <a:ext cx="339253" cy="308765"/>
            <a:chOff x="1492675" y="4420975"/>
            <a:chExt cx="481825" cy="438525"/>
          </a:xfrm>
        </p:grpSpPr>
        <p:sp>
          <p:nvSpPr>
            <p:cNvPr id="5782" name="Google Shape;5782;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83"/>
          <p:cNvGrpSpPr/>
          <p:nvPr/>
        </p:nvGrpSpPr>
        <p:grpSpPr>
          <a:xfrm>
            <a:off x="5878556" y="3539558"/>
            <a:ext cx="342580" cy="337915"/>
            <a:chOff x="2084100" y="4400250"/>
            <a:chExt cx="486550" cy="479925"/>
          </a:xfrm>
        </p:grpSpPr>
        <p:sp>
          <p:nvSpPr>
            <p:cNvPr id="5788" name="Google Shape;5788;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83"/>
          <p:cNvGrpSpPr/>
          <p:nvPr/>
        </p:nvGrpSpPr>
        <p:grpSpPr>
          <a:xfrm>
            <a:off x="6315036" y="3538907"/>
            <a:ext cx="298169" cy="339218"/>
            <a:chOff x="2707950" y="4399325"/>
            <a:chExt cx="423475" cy="481775"/>
          </a:xfrm>
        </p:grpSpPr>
        <p:sp>
          <p:nvSpPr>
            <p:cNvPr id="5795" name="Google Shape;5795;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83"/>
          <p:cNvGrpSpPr/>
          <p:nvPr/>
        </p:nvGrpSpPr>
        <p:grpSpPr>
          <a:xfrm>
            <a:off x="6744555" y="3538881"/>
            <a:ext cx="275057" cy="339271"/>
            <a:chOff x="3330525" y="4399275"/>
            <a:chExt cx="390650" cy="481850"/>
          </a:xfrm>
        </p:grpSpPr>
        <p:sp>
          <p:nvSpPr>
            <p:cNvPr id="5808" name="Google Shape;5808;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83"/>
          <p:cNvGrpSpPr/>
          <p:nvPr/>
        </p:nvGrpSpPr>
        <p:grpSpPr>
          <a:xfrm>
            <a:off x="7169084" y="3538890"/>
            <a:ext cx="253265" cy="339253"/>
            <a:chOff x="3938800" y="4399275"/>
            <a:chExt cx="359700" cy="481825"/>
          </a:xfrm>
        </p:grpSpPr>
        <p:sp>
          <p:nvSpPr>
            <p:cNvPr id="5816" name="Google Shape;5816;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3"/>
          <p:cNvGrpSpPr/>
          <p:nvPr/>
        </p:nvGrpSpPr>
        <p:grpSpPr>
          <a:xfrm>
            <a:off x="7639862" y="3538890"/>
            <a:ext cx="159039" cy="339253"/>
            <a:chOff x="4584850" y="4399275"/>
            <a:chExt cx="225875" cy="481825"/>
          </a:xfrm>
        </p:grpSpPr>
        <p:sp>
          <p:nvSpPr>
            <p:cNvPr id="5822" name="Google Shape;5822;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4" name="Google Shape;5824;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5" name="Google Shape;5825;p83"/>
          <p:cNvGrpSpPr/>
          <p:nvPr/>
        </p:nvGrpSpPr>
        <p:grpSpPr>
          <a:xfrm>
            <a:off x="1049680" y="3951795"/>
            <a:ext cx="339253" cy="339253"/>
            <a:chOff x="5642550" y="4399275"/>
            <a:chExt cx="481825" cy="481825"/>
          </a:xfrm>
        </p:grpSpPr>
        <p:sp>
          <p:nvSpPr>
            <p:cNvPr id="5826" name="Google Shape;5826;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83"/>
          <p:cNvGrpSpPr/>
          <p:nvPr/>
        </p:nvGrpSpPr>
        <p:grpSpPr>
          <a:xfrm>
            <a:off x="2859815" y="3963703"/>
            <a:ext cx="363316" cy="315437"/>
            <a:chOff x="6218300" y="4416175"/>
            <a:chExt cx="516000" cy="448000"/>
          </a:xfrm>
        </p:grpSpPr>
        <p:sp>
          <p:nvSpPr>
            <p:cNvPr id="5829" name="Google Shape;5829;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83"/>
          <p:cNvGrpSpPr/>
          <p:nvPr/>
        </p:nvGrpSpPr>
        <p:grpSpPr>
          <a:xfrm>
            <a:off x="5918879" y="3951792"/>
            <a:ext cx="339253" cy="339253"/>
            <a:chOff x="899850" y="4992125"/>
            <a:chExt cx="481825" cy="481825"/>
          </a:xfrm>
        </p:grpSpPr>
        <p:sp>
          <p:nvSpPr>
            <p:cNvPr id="5833" name="Google Shape;5833;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83"/>
          <p:cNvGrpSpPr/>
          <p:nvPr/>
        </p:nvGrpSpPr>
        <p:grpSpPr>
          <a:xfrm>
            <a:off x="5461708" y="3951792"/>
            <a:ext cx="339253" cy="339253"/>
            <a:chOff x="1492675" y="4992125"/>
            <a:chExt cx="481825" cy="481825"/>
          </a:xfrm>
        </p:grpSpPr>
        <p:sp>
          <p:nvSpPr>
            <p:cNvPr id="5837" name="Google Shape;5837;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3"/>
          <p:cNvGrpSpPr/>
          <p:nvPr/>
        </p:nvGrpSpPr>
        <p:grpSpPr>
          <a:xfrm>
            <a:off x="5004462" y="3951792"/>
            <a:ext cx="339253" cy="339253"/>
            <a:chOff x="2085525" y="4992125"/>
            <a:chExt cx="481825" cy="481825"/>
          </a:xfrm>
        </p:grpSpPr>
        <p:sp>
          <p:nvSpPr>
            <p:cNvPr id="5840" name="Google Shape;5840;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83"/>
          <p:cNvGrpSpPr/>
          <p:nvPr/>
        </p:nvGrpSpPr>
        <p:grpSpPr>
          <a:xfrm>
            <a:off x="6833221" y="3951792"/>
            <a:ext cx="339253" cy="339253"/>
            <a:chOff x="2678350" y="4992125"/>
            <a:chExt cx="481825" cy="481825"/>
          </a:xfrm>
        </p:grpSpPr>
        <p:sp>
          <p:nvSpPr>
            <p:cNvPr id="5843" name="Google Shape;5843;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83"/>
          <p:cNvGrpSpPr/>
          <p:nvPr/>
        </p:nvGrpSpPr>
        <p:grpSpPr>
          <a:xfrm>
            <a:off x="4628816" y="3951792"/>
            <a:ext cx="339253" cy="339253"/>
            <a:chOff x="3271200" y="4992125"/>
            <a:chExt cx="481825" cy="481825"/>
          </a:xfrm>
        </p:grpSpPr>
        <p:sp>
          <p:nvSpPr>
            <p:cNvPr id="5847" name="Google Shape;5847;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83"/>
          <p:cNvGrpSpPr/>
          <p:nvPr/>
        </p:nvGrpSpPr>
        <p:grpSpPr>
          <a:xfrm>
            <a:off x="7290263" y="3952822"/>
            <a:ext cx="339411" cy="337193"/>
            <a:chOff x="3863900" y="4993625"/>
            <a:chExt cx="482050" cy="478900"/>
          </a:xfrm>
        </p:grpSpPr>
        <p:sp>
          <p:nvSpPr>
            <p:cNvPr id="5851" name="Google Shape;5851;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83"/>
          <p:cNvGrpSpPr/>
          <p:nvPr/>
        </p:nvGrpSpPr>
        <p:grpSpPr>
          <a:xfrm>
            <a:off x="7747437" y="3952822"/>
            <a:ext cx="339411" cy="337193"/>
            <a:chOff x="4456725" y="4993625"/>
            <a:chExt cx="482050" cy="478900"/>
          </a:xfrm>
        </p:grpSpPr>
        <p:sp>
          <p:nvSpPr>
            <p:cNvPr id="5856" name="Google Shape;5856;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0" name="Google Shape;5860;p83"/>
          <p:cNvGrpSpPr/>
          <p:nvPr/>
        </p:nvGrpSpPr>
        <p:grpSpPr>
          <a:xfrm>
            <a:off x="6376030" y="3952813"/>
            <a:ext cx="339411" cy="337211"/>
            <a:chOff x="5049575" y="4993600"/>
            <a:chExt cx="482050" cy="478925"/>
          </a:xfrm>
        </p:grpSpPr>
        <p:sp>
          <p:nvSpPr>
            <p:cNvPr id="5861" name="Google Shape;5861;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5" name="Google Shape;5865;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66" name="Google Shape;5866;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70" name="Shape 5870"/>
        <p:cNvGrpSpPr/>
        <p:nvPr/>
      </p:nvGrpSpPr>
      <p:grpSpPr>
        <a:xfrm>
          <a:off x="0" y="0"/>
          <a:ext cx="0" cy="0"/>
          <a:chOff x="0" y="0"/>
          <a:chExt cx="0" cy="0"/>
        </a:xfrm>
      </p:grpSpPr>
      <p:grpSp>
        <p:nvGrpSpPr>
          <p:cNvPr id="5871" name="Google Shape;5871;p84"/>
          <p:cNvGrpSpPr/>
          <p:nvPr/>
        </p:nvGrpSpPr>
        <p:grpSpPr>
          <a:xfrm>
            <a:off x="876361" y="1308054"/>
            <a:ext cx="322099" cy="370529"/>
            <a:chOff x="-42971725" y="3217825"/>
            <a:chExt cx="275675" cy="317125"/>
          </a:xfrm>
        </p:grpSpPr>
        <p:sp>
          <p:nvSpPr>
            <p:cNvPr id="5872" name="Google Shape;5872;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848276" y="1776710"/>
            <a:ext cx="378270" cy="337551"/>
            <a:chOff x="-42996150" y="3612600"/>
            <a:chExt cx="323750" cy="288900"/>
          </a:xfrm>
        </p:grpSpPr>
        <p:sp>
          <p:nvSpPr>
            <p:cNvPr id="5876" name="Google Shape;5876;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851036" y="2186080"/>
            <a:ext cx="372749" cy="370909"/>
            <a:chOff x="-42994575" y="3950300"/>
            <a:chExt cx="319025" cy="317450"/>
          </a:xfrm>
        </p:grpSpPr>
        <p:sp>
          <p:nvSpPr>
            <p:cNvPr id="5880" name="Google Shape;5880;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84"/>
          <p:cNvGrpSpPr/>
          <p:nvPr/>
        </p:nvGrpSpPr>
        <p:grpSpPr>
          <a:xfrm>
            <a:off x="3004431" y="1332912"/>
            <a:ext cx="371785" cy="370879"/>
            <a:chOff x="-41111350" y="3239100"/>
            <a:chExt cx="318200" cy="317425"/>
          </a:xfrm>
        </p:grpSpPr>
        <p:sp>
          <p:nvSpPr>
            <p:cNvPr id="5884" name="Google Shape;5884;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4"/>
          <p:cNvGrpSpPr/>
          <p:nvPr/>
        </p:nvGrpSpPr>
        <p:grpSpPr>
          <a:xfrm>
            <a:off x="3000751" y="1768444"/>
            <a:ext cx="379146" cy="370967"/>
            <a:chOff x="-41117650" y="3605525"/>
            <a:chExt cx="324500" cy="317500"/>
          </a:xfrm>
        </p:grpSpPr>
        <p:sp>
          <p:nvSpPr>
            <p:cNvPr id="5889" name="Google Shape;5889;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2" name="Google Shape;5892;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3" name="Google Shape;5893;p84"/>
          <p:cNvGrpSpPr/>
          <p:nvPr/>
        </p:nvGrpSpPr>
        <p:grpSpPr>
          <a:xfrm>
            <a:off x="1827005" y="2659967"/>
            <a:ext cx="216271" cy="371814"/>
            <a:chOff x="-39205300" y="3220175"/>
            <a:chExt cx="185100" cy="318225"/>
          </a:xfrm>
        </p:grpSpPr>
        <p:sp>
          <p:nvSpPr>
            <p:cNvPr id="5894" name="Google Shape;5894;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4"/>
          <p:cNvGrpSpPr/>
          <p:nvPr/>
        </p:nvGrpSpPr>
        <p:grpSpPr>
          <a:xfrm>
            <a:off x="1792533" y="3120038"/>
            <a:ext cx="300016" cy="369273"/>
            <a:chOff x="-39248625" y="3588600"/>
            <a:chExt cx="256775" cy="316050"/>
          </a:xfrm>
        </p:grpSpPr>
        <p:sp>
          <p:nvSpPr>
            <p:cNvPr id="5897" name="Google Shape;5897;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84"/>
          <p:cNvGrpSpPr/>
          <p:nvPr/>
        </p:nvGrpSpPr>
        <p:grpSpPr>
          <a:xfrm>
            <a:off x="1243246" y="1308054"/>
            <a:ext cx="429504" cy="370879"/>
            <a:chOff x="-42651700" y="3217825"/>
            <a:chExt cx="367600" cy="317425"/>
          </a:xfrm>
        </p:grpSpPr>
        <p:sp>
          <p:nvSpPr>
            <p:cNvPr id="5902" name="Google Shape;5902;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4"/>
          <p:cNvGrpSpPr/>
          <p:nvPr/>
        </p:nvGrpSpPr>
        <p:grpSpPr>
          <a:xfrm>
            <a:off x="1278678" y="1747704"/>
            <a:ext cx="358640" cy="363226"/>
            <a:chOff x="-42617300" y="3587775"/>
            <a:chExt cx="306950" cy="310875"/>
          </a:xfrm>
        </p:grpSpPr>
        <p:sp>
          <p:nvSpPr>
            <p:cNvPr id="5907" name="Google Shape;5907;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84"/>
          <p:cNvGrpSpPr/>
          <p:nvPr/>
        </p:nvGrpSpPr>
        <p:grpSpPr>
          <a:xfrm>
            <a:off x="3450506" y="1332445"/>
            <a:ext cx="376926" cy="370324"/>
            <a:chOff x="-40748275" y="3238700"/>
            <a:chExt cx="322600" cy="316950"/>
          </a:xfrm>
        </p:grpSpPr>
        <p:sp>
          <p:nvSpPr>
            <p:cNvPr id="5911" name="Google Shape;5911;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4"/>
          <p:cNvGrpSpPr/>
          <p:nvPr/>
        </p:nvGrpSpPr>
        <p:grpSpPr>
          <a:xfrm>
            <a:off x="3453062" y="1800429"/>
            <a:ext cx="371814" cy="338690"/>
            <a:chOff x="-40745125" y="3632900"/>
            <a:chExt cx="318225" cy="289875"/>
          </a:xfrm>
        </p:grpSpPr>
        <p:sp>
          <p:nvSpPr>
            <p:cNvPr id="5918" name="Google Shape;5918;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84"/>
          <p:cNvGrpSpPr/>
          <p:nvPr/>
        </p:nvGrpSpPr>
        <p:grpSpPr>
          <a:xfrm>
            <a:off x="3457209" y="2211639"/>
            <a:ext cx="363518" cy="370178"/>
            <a:chOff x="-40742750" y="3972175"/>
            <a:chExt cx="311125" cy="316825"/>
          </a:xfrm>
        </p:grpSpPr>
        <p:sp>
          <p:nvSpPr>
            <p:cNvPr id="5926" name="Google Shape;5926;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4"/>
          <p:cNvGrpSpPr/>
          <p:nvPr/>
        </p:nvGrpSpPr>
        <p:grpSpPr>
          <a:xfrm>
            <a:off x="2239871" y="2661807"/>
            <a:ext cx="266892" cy="369974"/>
            <a:chOff x="-38860325" y="3221750"/>
            <a:chExt cx="228425" cy="316650"/>
          </a:xfrm>
        </p:grpSpPr>
        <p:sp>
          <p:nvSpPr>
            <p:cNvPr id="5929" name="Google Shape;5929;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4"/>
          <p:cNvGrpSpPr/>
          <p:nvPr/>
        </p:nvGrpSpPr>
        <p:grpSpPr>
          <a:xfrm>
            <a:off x="2190678" y="3123864"/>
            <a:ext cx="380081" cy="367111"/>
            <a:chOff x="-38905225" y="3591875"/>
            <a:chExt cx="325300" cy="314200"/>
          </a:xfrm>
        </p:grpSpPr>
        <p:sp>
          <p:nvSpPr>
            <p:cNvPr id="5934" name="Google Shape;5934;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8" name="Google Shape;5938;p84"/>
          <p:cNvGrpSpPr/>
          <p:nvPr/>
        </p:nvGrpSpPr>
        <p:grpSpPr>
          <a:xfrm>
            <a:off x="3997427" y="3108944"/>
            <a:ext cx="290815" cy="369740"/>
            <a:chOff x="-37370925" y="3579105"/>
            <a:chExt cx="248900" cy="316450"/>
          </a:xfrm>
        </p:grpSpPr>
        <p:sp>
          <p:nvSpPr>
            <p:cNvPr id="5939" name="Google Shape;5939;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1" name="Google Shape;5941;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3" name="Google Shape;5943;p84"/>
          <p:cNvGrpSpPr/>
          <p:nvPr/>
        </p:nvGrpSpPr>
        <p:grpSpPr>
          <a:xfrm>
            <a:off x="1690803" y="2187015"/>
            <a:ext cx="371814" cy="369974"/>
            <a:chOff x="-42259725" y="3951100"/>
            <a:chExt cx="318225" cy="316650"/>
          </a:xfrm>
        </p:grpSpPr>
        <p:sp>
          <p:nvSpPr>
            <p:cNvPr id="5944" name="Google Shape;5944;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4"/>
          <p:cNvGrpSpPr/>
          <p:nvPr/>
        </p:nvGrpSpPr>
        <p:grpSpPr>
          <a:xfrm>
            <a:off x="3889164" y="1366036"/>
            <a:ext cx="370879" cy="337755"/>
            <a:chOff x="-40378075" y="3267450"/>
            <a:chExt cx="317425" cy="289075"/>
          </a:xfrm>
        </p:grpSpPr>
        <p:sp>
          <p:nvSpPr>
            <p:cNvPr id="5947" name="Google Shape;5947;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4"/>
          <p:cNvGrpSpPr/>
          <p:nvPr/>
        </p:nvGrpSpPr>
        <p:grpSpPr>
          <a:xfrm>
            <a:off x="3892830" y="1767304"/>
            <a:ext cx="363548" cy="369974"/>
            <a:chOff x="-40372575" y="3604550"/>
            <a:chExt cx="311150" cy="316650"/>
          </a:xfrm>
        </p:grpSpPr>
        <p:sp>
          <p:nvSpPr>
            <p:cNvPr id="5952" name="Google Shape;5952;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5" name="Google Shape;5955;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84"/>
          <p:cNvGrpSpPr/>
          <p:nvPr/>
        </p:nvGrpSpPr>
        <p:grpSpPr>
          <a:xfrm>
            <a:off x="2616780" y="2659967"/>
            <a:ext cx="399038" cy="372165"/>
            <a:chOff x="-38542250" y="3220175"/>
            <a:chExt cx="341525" cy="318525"/>
          </a:xfrm>
        </p:grpSpPr>
        <p:sp>
          <p:nvSpPr>
            <p:cNvPr id="5957" name="Google Shape;5957;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4"/>
          <p:cNvGrpSpPr/>
          <p:nvPr/>
        </p:nvGrpSpPr>
        <p:grpSpPr>
          <a:xfrm>
            <a:off x="2638712" y="3119337"/>
            <a:ext cx="369974" cy="369068"/>
            <a:chOff x="-38537400" y="3588000"/>
            <a:chExt cx="316650" cy="315875"/>
          </a:xfrm>
        </p:grpSpPr>
        <p:sp>
          <p:nvSpPr>
            <p:cNvPr id="5961" name="Google Shape;5961;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84"/>
          <p:cNvGrpSpPr/>
          <p:nvPr/>
        </p:nvGrpSpPr>
        <p:grpSpPr>
          <a:xfrm>
            <a:off x="2637792" y="3576866"/>
            <a:ext cx="371814" cy="369974"/>
            <a:chOff x="-38538975" y="3954250"/>
            <a:chExt cx="318225" cy="316650"/>
          </a:xfrm>
        </p:grpSpPr>
        <p:sp>
          <p:nvSpPr>
            <p:cNvPr id="5966" name="Google Shape;5966;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4"/>
          <p:cNvGrpSpPr/>
          <p:nvPr/>
        </p:nvGrpSpPr>
        <p:grpSpPr>
          <a:xfrm>
            <a:off x="3955104" y="3571793"/>
            <a:ext cx="375465" cy="371814"/>
            <a:chOff x="-37385100" y="3949908"/>
            <a:chExt cx="321350" cy="318225"/>
          </a:xfrm>
        </p:grpSpPr>
        <p:sp>
          <p:nvSpPr>
            <p:cNvPr id="5969" name="Google Shape;5969;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4"/>
          <p:cNvGrpSpPr/>
          <p:nvPr/>
        </p:nvGrpSpPr>
        <p:grpSpPr>
          <a:xfrm>
            <a:off x="2130763" y="1307353"/>
            <a:ext cx="370909" cy="370675"/>
            <a:chOff x="-41895050" y="3217225"/>
            <a:chExt cx="317450" cy="317250"/>
          </a:xfrm>
        </p:grpSpPr>
        <p:sp>
          <p:nvSpPr>
            <p:cNvPr id="5972" name="Google Shape;5972;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4"/>
          <p:cNvGrpSpPr/>
          <p:nvPr/>
        </p:nvGrpSpPr>
        <p:grpSpPr>
          <a:xfrm>
            <a:off x="2130310" y="1744287"/>
            <a:ext cx="371814" cy="369974"/>
            <a:chOff x="-41893475" y="3584850"/>
            <a:chExt cx="318225" cy="316650"/>
          </a:xfrm>
        </p:grpSpPr>
        <p:sp>
          <p:nvSpPr>
            <p:cNvPr id="5978" name="Google Shape;5978;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84"/>
          <p:cNvGrpSpPr/>
          <p:nvPr/>
        </p:nvGrpSpPr>
        <p:grpSpPr>
          <a:xfrm>
            <a:off x="900338" y="3139579"/>
            <a:ext cx="337522" cy="370909"/>
            <a:chOff x="-39998250" y="3605325"/>
            <a:chExt cx="288875" cy="317450"/>
          </a:xfrm>
        </p:grpSpPr>
        <p:sp>
          <p:nvSpPr>
            <p:cNvPr id="5985" name="Google Shape;5985;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4"/>
          <p:cNvGrpSpPr/>
          <p:nvPr/>
        </p:nvGrpSpPr>
        <p:grpSpPr>
          <a:xfrm>
            <a:off x="884112" y="3598043"/>
            <a:ext cx="369974" cy="369945"/>
            <a:chOff x="-40011050" y="3972375"/>
            <a:chExt cx="316650" cy="316625"/>
          </a:xfrm>
        </p:grpSpPr>
        <p:sp>
          <p:nvSpPr>
            <p:cNvPr id="5988" name="Google Shape;5988;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4"/>
          <p:cNvGrpSpPr/>
          <p:nvPr/>
        </p:nvGrpSpPr>
        <p:grpSpPr>
          <a:xfrm>
            <a:off x="3116043" y="2662742"/>
            <a:ext cx="266921" cy="369039"/>
            <a:chOff x="-38129425" y="3222550"/>
            <a:chExt cx="228450" cy="315850"/>
          </a:xfrm>
        </p:grpSpPr>
        <p:sp>
          <p:nvSpPr>
            <p:cNvPr id="5991" name="Google Shape;5991;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4"/>
          <p:cNvGrpSpPr/>
          <p:nvPr/>
        </p:nvGrpSpPr>
        <p:grpSpPr>
          <a:xfrm>
            <a:off x="3071012" y="3119337"/>
            <a:ext cx="371785" cy="369974"/>
            <a:chOff x="-38172725" y="3588000"/>
            <a:chExt cx="318200" cy="316650"/>
          </a:xfrm>
        </p:grpSpPr>
        <p:sp>
          <p:nvSpPr>
            <p:cNvPr id="5994" name="Google Shape;5994;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4"/>
          <p:cNvGrpSpPr/>
          <p:nvPr/>
        </p:nvGrpSpPr>
        <p:grpSpPr>
          <a:xfrm>
            <a:off x="3146914" y="3577772"/>
            <a:ext cx="219981" cy="369974"/>
            <a:chOff x="-38109725" y="3955025"/>
            <a:chExt cx="188275" cy="316650"/>
          </a:xfrm>
        </p:grpSpPr>
        <p:sp>
          <p:nvSpPr>
            <p:cNvPr id="6003" name="Google Shape;6003;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84"/>
          <p:cNvGrpSpPr/>
          <p:nvPr/>
        </p:nvGrpSpPr>
        <p:grpSpPr>
          <a:xfrm>
            <a:off x="2562313" y="1309193"/>
            <a:ext cx="373654" cy="369068"/>
            <a:chOff x="-41530375" y="3218800"/>
            <a:chExt cx="319800" cy="315875"/>
          </a:xfrm>
        </p:grpSpPr>
        <p:sp>
          <p:nvSpPr>
            <p:cNvPr id="6007" name="Google Shape;6007;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4"/>
          <p:cNvGrpSpPr/>
          <p:nvPr/>
        </p:nvGrpSpPr>
        <p:grpSpPr>
          <a:xfrm>
            <a:off x="2564607" y="1824351"/>
            <a:ext cx="369068" cy="289004"/>
            <a:chOff x="-41526450" y="3653375"/>
            <a:chExt cx="315875" cy="247350"/>
          </a:xfrm>
        </p:grpSpPr>
        <p:sp>
          <p:nvSpPr>
            <p:cNvPr id="6010" name="Google Shape;6010;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4"/>
          <p:cNvGrpSpPr/>
          <p:nvPr/>
        </p:nvGrpSpPr>
        <p:grpSpPr>
          <a:xfrm>
            <a:off x="2565994" y="2187015"/>
            <a:ext cx="366293" cy="369974"/>
            <a:chOff x="-41526450" y="3951100"/>
            <a:chExt cx="313500" cy="316650"/>
          </a:xfrm>
        </p:grpSpPr>
        <p:sp>
          <p:nvSpPr>
            <p:cNvPr id="6013" name="Google Shape;6013;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84"/>
          <p:cNvGrpSpPr/>
          <p:nvPr/>
        </p:nvGrpSpPr>
        <p:grpSpPr>
          <a:xfrm>
            <a:off x="1331249" y="2681144"/>
            <a:ext cx="339595" cy="371814"/>
            <a:chOff x="-39625900" y="3238300"/>
            <a:chExt cx="290650" cy="318225"/>
          </a:xfrm>
        </p:grpSpPr>
        <p:sp>
          <p:nvSpPr>
            <p:cNvPr id="6017" name="Google Shape;6017;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9" name="Google Shape;6019;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84"/>
          <p:cNvGrpSpPr/>
          <p:nvPr/>
        </p:nvGrpSpPr>
        <p:grpSpPr>
          <a:xfrm>
            <a:off x="1325300" y="3597605"/>
            <a:ext cx="366293" cy="370441"/>
            <a:chOff x="-39647175" y="3972000"/>
            <a:chExt cx="313500" cy="317050"/>
          </a:xfrm>
        </p:grpSpPr>
        <p:sp>
          <p:nvSpPr>
            <p:cNvPr id="6021" name="Google Shape;6021;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4"/>
          <p:cNvGrpSpPr/>
          <p:nvPr/>
        </p:nvGrpSpPr>
        <p:grpSpPr>
          <a:xfrm>
            <a:off x="3494427" y="2661603"/>
            <a:ext cx="375495" cy="370879"/>
            <a:chOff x="-37808850" y="3221575"/>
            <a:chExt cx="321375" cy="317425"/>
          </a:xfrm>
        </p:grpSpPr>
        <p:sp>
          <p:nvSpPr>
            <p:cNvPr id="6025" name="Google Shape;6025;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4"/>
          <p:cNvGrpSpPr/>
          <p:nvPr/>
        </p:nvGrpSpPr>
        <p:grpSpPr>
          <a:xfrm>
            <a:off x="3503201" y="3183634"/>
            <a:ext cx="372749" cy="241158"/>
            <a:chOff x="-37806500" y="3643030"/>
            <a:chExt cx="319025" cy="206400"/>
          </a:xfrm>
        </p:grpSpPr>
        <p:sp>
          <p:nvSpPr>
            <p:cNvPr id="6028" name="Google Shape;6028;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4"/>
          <p:cNvGrpSpPr/>
          <p:nvPr/>
        </p:nvGrpSpPr>
        <p:grpSpPr>
          <a:xfrm>
            <a:off x="3505508" y="3575931"/>
            <a:ext cx="368134" cy="371814"/>
            <a:chOff x="-37804925" y="3953450"/>
            <a:chExt cx="315075" cy="318225"/>
          </a:xfrm>
        </p:grpSpPr>
        <p:sp>
          <p:nvSpPr>
            <p:cNvPr id="6031" name="Google Shape;6031;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4" name="Google Shape;6034;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84"/>
          <p:cNvGrpSpPr/>
          <p:nvPr/>
        </p:nvGrpSpPr>
        <p:grpSpPr>
          <a:xfrm>
            <a:off x="4860977" y="1328538"/>
            <a:ext cx="355663" cy="308725"/>
            <a:chOff x="-28462125" y="3199700"/>
            <a:chExt cx="298550" cy="259150"/>
          </a:xfrm>
        </p:grpSpPr>
        <p:sp>
          <p:nvSpPr>
            <p:cNvPr id="6036" name="Google Shape;6036;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4"/>
          <p:cNvGrpSpPr/>
          <p:nvPr/>
        </p:nvGrpSpPr>
        <p:grpSpPr>
          <a:xfrm>
            <a:off x="4861930" y="1763228"/>
            <a:ext cx="353757" cy="352833"/>
            <a:chOff x="-28461325" y="3545475"/>
            <a:chExt cx="296950" cy="296175"/>
          </a:xfrm>
        </p:grpSpPr>
        <p:sp>
          <p:nvSpPr>
            <p:cNvPr id="6040" name="Google Shape;6040;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4"/>
          <p:cNvGrpSpPr/>
          <p:nvPr/>
        </p:nvGrpSpPr>
        <p:grpSpPr>
          <a:xfrm>
            <a:off x="4858162" y="2213272"/>
            <a:ext cx="361292" cy="352803"/>
            <a:chOff x="-28463700" y="3914875"/>
            <a:chExt cx="303275" cy="296150"/>
          </a:xfrm>
        </p:grpSpPr>
        <p:sp>
          <p:nvSpPr>
            <p:cNvPr id="6047" name="Google Shape;6047;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84"/>
          <p:cNvGrpSpPr/>
          <p:nvPr/>
        </p:nvGrpSpPr>
        <p:grpSpPr>
          <a:xfrm>
            <a:off x="7092947" y="1369355"/>
            <a:ext cx="351880" cy="227092"/>
            <a:chOff x="-26573400" y="3224125"/>
            <a:chExt cx="295375" cy="190625"/>
          </a:xfrm>
        </p:grpSpPr>
        <p:sp>
          <p:nvSpPr>
            <p:cNvPr id="6050" name="Google Shape;6050;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4"/>
          <p:cNvGrpSpPr/>
          <p:nvPr/>
        </p:nvGrpSpPr>
        <p:grpSpPr>
          <a:xfrm>
            <a:off x="7092947" y="1763690"/>
            <a:ext cx="351880" cy="351910"/>
            <a:chOff x="-26573400" y="3546250"/>
            <a:chExt cx="295375" cy="295400"/>
          </a:xfrm>
        </p:grpSpPr>
        <p:sp>
          <p:nvSpPr>
            <p:cNvPr id="6053" name="Google Shape;6053;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84"/>
          <p:cNvGrpSpPr/>
          <p:nvPr/>
        </p:nvGrpSpPr>
        <p:grpSpPr>
          <a:xfrm>
            <a:off x="7081228" y="2213599"/>
            <a:ext cx="375319" cy="352148"/>
            <a:chOff x="-26583625" y="3917025"/>
            <a:chExt cx="315050" cy="295600"/>
          </a:xfrm>
        </p:grpSpPr>
        <p:sp>
          <p:nvSpPr>
            <p:cNvPr id="6059" name="Google Shape;6059;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3" name="Google Shape;6063;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4" name="Google Shape;6064;p84"/>
          <p:cNvGrpSpPr/>
          <p:nvPr/>
        </p:nvGrpSpPr>
        <p:grpSpPr>
          <a:xfrm>
            <a:off x="5779742" y="3172629"/>
            <a:ext cx="289039" cy="352833"/>
            <a:chOff x="-24694925" y="3518700"/>
            <a:chExt cx="242625" cy="296175"/>
          </a:xfrm>
        </p:grpSpPr>
        <p:sp>
          <p:nvSpPr>
            <p:cNvPr id="6065" name="Google Shape;6065;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4"/>
          <p:cNvGrpSpPr/>
          <p:nvPr/>
        </p:nvGrpSpPr>
        <p:grpSpPr>
          <a:xfrm>
            <a:off x="5779280" y="3622657"/>
            <a:ext cx="289962" cy="352833"/>
            <a:chOff x="-24709100" y="3888875"/>
            <a:chExt cx="243400" cy="296175"/>
          </a:xfrm>
        </p:grpSpPr>
        <p:sp>
          <p:nvSpPr>
            <p:cNvPr id="6070" name="Google Shape;6070;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4"/>
          <p:cNvGrpSpPr/>
          <p:nvPr/>
        </p:nvGrpSpPr>
        <p:grpSpPr>
          <a:xfrm>
            <a:off x="7979280" y="2695320"/>
            <a:ext cx="356556" cy="349557"/>
            <a:chOff x="-22863675" y="3131775"/>
            <a:chExt cx="299300" cy="293425"/>
          </a:xfrm>
        </p:grpSpPr>
        <p:sp>
          <p:nvSpPr>
            <p:cNvPr id="6074" name="Google Shape;6074;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4"/>
          <p:cNvGrpSpPr/>
          <p:nvPr/>
        </p:nvGrpSpPr>
        <p:grpSpPr>
          <a:xfrm>
            <a:off x="5322144" y="1306499"/>
            <a:ext cx="310602" cy="352803"/>
            <a:chOff x="-28069875" y="3175300"/>
            <a:chExt cx="260725" cy="296150"/>
          </a:xfrm>
        </p:grpSpPr>
        <p:sp>
          <p:nvSpPr>
            <p:cNvPr id="6078" name="Google Shape;6078;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7" name="Google Shape;6087;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8" name="Google Shape;6088;p84"/>
          <p:cNvGrpSpPr/>
          <p:nvPr/>
        </p:nvGrpSpPr>
        <p:grpSpPr>
          <a:xfrm>
            <a:off x="5363423" y="2213733"/>
            <a:ext cx="228045" cy="351880"/>
            <a:chOff x="-28032075" y="3916450"/>
            <a:chExt cx="191425" cy="295375"/>
          </a:xfrm>
        </p:grpSpPr>
        <p:sp>
          <p:nvSpPr>
            <p:cNvPr id="6089" name="Google Shape;6089;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4"/>
          <p:cNvGrpSpPr/>
          <p:nvPr/>
        </p:nvGrpSpPr>
        <p:grpSpPr>
          <a:xfrm>
            <a:off x="7528769" y="1306484"/>
            <a:ext cx="352833" cy="352833"/>
            <a:chOff x="-26201650" y="3176075"/>
            <a:chExt cx="296175" cy="296175"/>
          </a:xfrm>
        </p:grpSpPr>
        <p:sp>
          <p:nvSpPr>
            <p:cNvPr id="6093" name="Google Shape;6093;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84"/>
          <p:cNvGrpSpPr/>
          <p:nvPr/>
        </p:nvGrpSpPr>
        <p:grpSpPr>
          <a:xfrm>
            <a:off x="7528293" y="1763705"/>
            <a:ext cx="353786" cy="351880"/>
            <a:chOff x="-26204800" y="3547050"/>
            <a:chExt cx="296975" cy="295375"/>
          </a:xfrm>
        </p:grpSpPr>
        <p:sp>
          <p:nvSpPr>
            <p:cNvPr id="6096" name="Google Shape;6096;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84"/>
          <p:cNvGrpSpPr/>
          <p:nvPr/>
        </p:nvGrpSpPr>
        <p:grpSpPr>
          <a:xfrm>
            <a:off x="6199548" y="2693683"/>
            <a:ext cx="345328" cy="352833"/>
            <a:chOff x="-24353875" y="3147725"/>
            <a:chExt cx="289875" cy="296175"/>
          </a:xfrm>
        </p:grpSpPr>
        <p:sp>
          <p:nvSpPr>
            <p:cNvPr id="6100" name="Google Shape;6100;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4"/>
          <p:cNvGrpSpPr/>
          <p:nvPr/>
        </p:nvGrpSpPr>
        <p:grpSpPr>
          <a:xfrm>
            <a:off x="6207530" y="3173090"/>
            <a:ext cx="329365" cy="351910"/>
            <a:chOff x="-24344425" y="3519475"/>
            <a:chExt cx="276475" cy="295400"/>
          </a:xfrm>
        </p:grpSpPr>
        <p:sp>
          <p:nvSpPr>
            <p:cNvPr id="6103" name="Google Shape;6103;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4"/>
          <p:cNvGrpSpPr/>
          <p:nvPr/>
        </p:nvGrpSpPr>
        <p:grpSpPr>
          <a:xfrm>
            <a:off x="6197210" y="3625010"/>
            <a:ext cx="350004" cy="348128"/>
            <a:chOff x="-24353075" y="3891250"/>
            <a:chExt cx="293800" cy="292225"/>
          </a:xfrm>
        </p:grpSpPr>
        <p:sp>
          <p:nvSpPr>
            <p:cNvPr id="6106" name="Google Shape;6106;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4"/>
          <p:cNvGrpSpPr/>
          <p:nvPr/>
        </p:nvGrpSpPr>
        <p:grpSpPr>
          <a:xfrm>
            <a:off x="7980681" y="3173313"/>
            <a:ext cx="353757" cy="351463"/>
            <a:chOff x="-22845575" y="3504075"/>
            <a:chExt cx="296950" cy="295025"/>
          </a:xfrm>
        </p:grpSpPr>
        <p:sp>
          <p:nvSpPr>
            <p:cNvPr id="6109" name="Google Shape;6109;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4"/>
          <p:cNvGrpSpPr/>
          <p:nvPr/>
        </p:nvGrpSpPr>
        <p:grpSpPr>
          <a:xfrm>
            <a:off x="5773862" y="1306961"/>
            <a:ext cx="299344" cy="351880"/>
            <a:chOff x="-27691025" y="3175300"/>
            <a:chExt cx="251275" cy="295375"/>
          </a:xfrm>
        </p:grpSpPr>
        <p:sp>
          <p:nvSpPr>
            <p:cNvPr id="6112" name="Google Shape;6112;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4"/>
          <p:cNvGrpSpPr/>
          <p:nvPr/>
        </p:nvGrpSpPr>
        <p:grpSpPr>
          <a:xfrm>
            <a:off x="5746179" y="1825637"/>
            <a:ext cx="354710" cy="228015"/>
            <a:chOff x="-27721750" y="3598250"/>
            <a:chExt cx="297750" cy="191400"/>
          </a:xfrm>
        </p:grpSpPr>
        <p:sp>
          <p:nvSpPr>
            <p:cNvPr id="6117" name="Google Shape;6117;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4"/>
          <p:cNvGrpSpPr/>
          <p:nvPr/>
        </p:nvGrpSpPr>
        <p:grpSpPr>
          <a:xfrm>
            <a:off x="5747579" y="2219183"/>
            <a:ext cx="351910" cy="340980"/>
            <a:chOff x="-27719400" y="3925600"/>
            <a:chExt cx="295400" cy="286225"/>
          </a:xfrm>
        </p:grpSpPr>
        <p:sp>
          <p:nvSpPr>
            <p:cNvPr id="6120" name="Google Shape;6120;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4"/>
          <p:cNvGrpSpPr/>
          <p:nvPr/>
        </p:nvGrpSpPr>
        <p:grpSpPr>
          <a:xfrm>
            <a:off x="7968851" y="1306023"/>
            <a:ext cx="353757" cy="353757"/>
            <a:chOff x="-25834600" y="3176875"/>
            <a:chExt cx="296950" cy="296950"/>
          </a:xfrm>
        </p:grpSpPr>
        <p:sp>
          <p:nvSpPr>
            <p:cNvPr id="6123" name="Google Shape;6123;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4"/>
          <p:cNvGrpSpPr/>
          <p:nvPr/>
        </p:nvGrpSpPr>
        <p:grpSpPr>
          <a:xfrm>
            <a:off x="7968851" y="1774024"/>
            <a:ext cx="353757" cy="331241"/>
            <a:chOff x="-25834600" y="3564375"/>
            <a:chExt cx="296950" cy="278050"/>
          </a:xfrm>
        </p:grpSpPr>
        <p:sp>
          <p:nvSpPr>
            <p:cNvPr id="6129" name="Google Shape;6129;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4"/>
          <p:cNvGrpSpPr/>
          <p:nvPr/>
        </p:nvGrpSpPr>
        <p:grpSpPr>
          <a:xfrm>
            <a:off x="7966974" y="2213376"/>
            <a:ext cx="357509" cy="352595"/>
            <a:chOff x="-25834600" y="3915850"/>
            <a:chExt cx="300100" cy="295975"/>
          </a:xfrm>
        </p:grpSpPr>
        <p:sp>
          <p:nvSpPr>
            <p:cNvPr id="6138" name="Google Shape;6138;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4"/>
          <p:cNvGrpSpPr/>
          <p:nvPr/>
        </p:nvGrpSpPr>
        <p:grpSpPr>
          <a:xfrm>
            <a:off x="6702402" y="2694606"/>
            <a:ext cx="228968" cy="350987"/>
            <a:chOff x="-23930925" y="3149300"/>
            <a:chExt cx="192200" cy="294625"/>
          </a:xfrm>
        </p:grpSpPr>
        <p:sp>
          <p:nvSpPr>
            <p:cNvPr id="6142" name="Google Shape;6142;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4"/>
          <p:cNvGrpSpPr/>
          <p:nvPr/>
        </p:nvGrpSpPr>
        <p:grpSpPr>
          <a:xfrm>
            <a:off x="6659232" y="3173090"/>
            <a:ext cx="315307" cy="351910"/>
            <a:chOff x="-23962425" y="3519475"/>
            <a:chExt cx="264675" cy="295400"/>
          </a:xfrm>
        </p:grpSpPr>
        <p:sp>
          <p:nvSpPr>
            <p:cNvPr id="6147" name="Google Shape;6147;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9" name="Google Shape;6149;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0" name="Google Shape;6150;p84"/>
          <p:cNvGrpSpPr/>
          <p:nvPr/>
        </p:nvGrpSpPr>
        <p:grpSpPr>
          <a:xfrm>
            <a:off x="8037908" y="3623134"/>
            <a:ext cx="239302" cy="351880"/>
            <a:chOff x="-22788075" y="3904625"/>
            <a:chExt cx="200875" cy="295375"/>
          </a:xfrm>
        </p:grpSpPr>
        <p:sp>
          <p:nvSpPr>
            <p:cNvPr id="6151" name="Google Shape;6151;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4"/>
          <p:cNvGrpSpPr/>
          <p:nvPr/>
        </p:nvGrpSpPr>
        <p:grpSpPr>
          <a:xfrm>
            <a:off x="6193206" y="1306499"/>
            <a:ext cx="354710" cy="352803"/>
            <a:chOff x="-27351575" y="3175300"/>
            <a:chExt cx="297750" cy="296150"/>
          </a:xfrm>
        </p:grpSpPr>
        <p:sp>
          <p:nvSpPr>
            <p:cNvPr id="6156" name="Google Shape;6156;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4"/>
          <p:cNvGrpSpPr/>
          <p:nvPr/>
        </p:nvGrpSpPr>
        <p:grpSpPr>
          <a:xfrm>
            <a:off x="6235914" y="1763109"/>
            <a:ext cx="269293" cy="353072"/>
            <a:chOff x="-27313750" y="3545275"/>
            <a:chExt cx="226050" cy="296375"/>
          </a:xfrm>
        </p:grpSpPr>
        <p:sp>
          <p:nvSpPr>
            <p:cNvPr id="6161" name="Google Shape;6161;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4"/>
          <p:cNvGrpSpPr/>
          <p:nvPr/>
        </p:nvGrpSpPr>
        <p:grpSpPr>
          <a:xfrm>
            <a:off x="6193206" y="2211380"/>
            <a:ext cx="354710" cy="356586"/>
            <a:chOff x="-27351575" y="3915650"/>
            <a:chExt cx="297750" cy="299325"/>
          </a:xfrm>
        </p:grpSpPr>
        <p:sp>
          <p:nvSpPr>
            <p:cNvPr id="6165" name="Google Shape;6165;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4"/>
          <p:cNvGrpSpPr/>
          <p:nvPr/>
        </p:nvGrpSpPr>
        <p:grpSpPr>
          <a:xfrm>
            <a:off x="4880696" y="2693579"/>
            <a:ext cx="319060" cy="353042"/>
            <a:chOff x="-25445525" y="3175900"/>
            <a:chExt cx="267825" cy="296350"/>
          </a:xfrm>
        </p:grpSpPr>
        <p:sp>
          <p:nvSpPr>
            <p:cNvPr id="6168" name="Google Shape;6168;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4"/>
          <p:cNvGrpSpPr/>
          <p:nvPr/>
        </p:nvGrpSpPr>
        <p:grpSpPr>
          <a:xfrm>
            <a:off x="4862410" y="3183902"/>
            <a:ext cx="355633" cy="330288"/>
            <a:chOff x="-25465200" y="3565175"/>
            <a:chExt cx="298525" cy="277250"/>
          </a:xfrm>
        </p:grpSpPr>
        <p:sp>
          <p:nvSpPr>
            <p:cNvPr id="6172" name="Google Shape;6172;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4"/>
          <p:cNvGrpSpPr/>
          <p:nvPr/>
        </p:nvGrpSpPr>
        <p:grpSpPr>
          <a:xfrm>
            <a:off x="4861948" y="3623432"/>
            <a:ext cx="356556" cy="351285"/>
            <a:chOff x="-25465200" y="3916150"/>
            <a:chExt cx="299300" cy="294875"/>
          </a:xfrm>
        </p:grpSpPr>
        <p:sp>
          <p:nvSpPr>
            <p:cNvPr id="6175" name="Google Shape;6175;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4"/>
          <p:cNvGrpSpPr/>
          <p:nvPr/>
        </p:nvGrpSpPr>
        <p:grpSpPr>
          <a:xfrm>
            <a:off x="7089388" y="2693698"/>
            <a:ext cx="351880" cy="352803"/>
            <a:chOff x="-23615075" y="3148525"/>
            <a:chExt cx="295375" cy="296150"/>
          </a:xfrm>
        </p:grpSpPr>
        <p:sp>
          <p:nvSpPr>
            <p:cNvPr id="6178" name="Google Shape;6178;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3" name="Google Shape;6183;p84"/>
          <p:cNvGrpSpPr/>
          <p:nvPr/>
        </p:nvGrpSpPr>
        <p:grpSpPr>
          <a:xfrm>
            <a:off x="7088911" y="3632977"/>
            <a:ext cx="352833" cy="332194"/>
            <a:chOff x="-23615075" y="3906200"/>
            <a:chExt cx="296175" cy="278850"/>
          </a:xfrm>
        </p:grpSpPr>
        <p:sp>
          <p:nvSpPr>
            <p:cNvPr id="6184" name="Google Shape;6184;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7" name="Google Shape;6187;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84"/>
          <p:cNvGrpSpPr/>
          <p:nvPr/>
        </p:nvGrpSpPr>
        <p:grpSpPr>
          <a:xfrm>
            <a:off x="6637880" y="1306618"/>
            <a:ext cx="353757" cy="352565"/>
            <a:chOff x="-26980600" y="3175500"/>
            <a:chExt cx="296950" cy="295950"/>
          </a:xfrm>
        </p:grpSpPr>
        <p:sp>
          <p:nvSpPr>
            <p:cNvPr id="6189" name="Google Shape;6189;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3" name="Google Shape;6193;p84"/>
          <p:cNvGrpSpPr/>
          <p:nvPr/>
        </p:nvGrpSpPr>
        <p:grpSpPr>
          <a:xfrm>
            <a:off x="6638357" y="2245154"/>
            <a:ext cx="352803" cy="289039"/>
            <a:chOff x="-26981375" y="3951875"/>
            <a:chExt cx="296150" cy="242625"/>
          </a:xfrm>
        </p:grpSpPr>
        <p:sp>
          <p:nvSpPr>
            <p:cNvPr id="6194" name="Google Shape;6194;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4"/>
          <p:cNvGrpSpPr/>
          <p:nvPr/>
        </p:nvGrpSpPr>
        <p:grpSpPr>
          <a:xfrm>
            <a:off x="5303399" y="2692745"/>
            <a:ext cx="351910" cy="354710"/>
            <a:chOff x="-25094250" y="3176075"/>
            <a:chExt cx="295400" cy="297750"/>
          </a:xfrm>
        </p:grpSpPr>
        <p:sp>
          <p:nvSpPr>
            <p:cNvPr id="6198" name="Google Shape;6198;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4"/>
          <p:cNvGrpSpPr/>
          <p:nvPr/>
        </p:nvGrpSpPr>
        <p:grpSpPr>
          <a:xfrm>
            <a:off x="5303399" y="3173106"/>
            <a:ext cx="351910" cy="351880"/>
            <a:chOff x="-25094250" y="3547050"/>
            <a:chExt cx="295400" cy="295375"/>
          </a:xfrm>
        </p:grpSpPr>
        <p:sp>
          <p:nvSpPr>
            <p:cNvPr id="6202" name="Google Shape;6202;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7" name="Google Shape;6207;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84"/>
          <p:cNvGrpSpPr/>
          <p:nvPr/>
        </p:nvGrpSpPr>
        <p:grpSpPr>
          <a:xfrm>
            <a:off x="7535476" y="2693698"/>
            <a:ext cx="352803" cy="352803"/>
            <a:chOff x="-23245675" y="3148525"/>
            <a:chExt cx="296150" cy="296150"/>
          </a:xfrm>
        </p:grpSpPr>
        <p:sp>
          <p:nvSpPr>
            <p:cNvPr id="6209" name="Google Shape;6209;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2" name="Google Shape;6212;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3" name="Google Shape;6213;p84"/>
          <p:cNvGrpSpPr/>
          <p:nvPr/>
        </p:nvGrpSpPr>
        <p:grpSpPr>
          <a:xfrm>
            <a:off x="7535938" y="3622672"/>
            <a:ext cx="351880" cy="352803"/>
            <a:chOff x="-23244900" y="3888100"/>
            <a:chExt cx="295375" cy="296150"/>
          </a:xfrm>
        </p:grpSpPr>
        <p:sp>
          <p:nvSpPr>
            <p:cNvPr id="6214" name="Google Shape;6214;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27" name="Google Shape;6227;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31" name="Shape 6231"/>
        <p:cNvGrpSpPr/>
        <p:nvPr/>
      </p:nvGrpSpPr>
      <p:grpSpPr>
        <a:xfrm>
          <a:off x="0" y="0"/>
          <a:ext cx="0" cy="0"/>
          <a:chOff x="0" y="0"/>
          <a:chExt cx="0" cy="0"/>
        </a:xfrm>
      </p:grpSpPr>
      <p:sp>
        <p:nvSpPr>
          <p:cNvPr id="6232" name="Google Shape;6232;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3" name="Google Shape;6233;p85"/>
          <p:cNvGrpSpPr/>
          <p:nvPr/>
        </p:nvGrpSpPr>
        <p:grpSpPr>
          <a:xfrm>
            <a:off x="850004" y="1823018"/>
            <a:ext cx="367261" cy="367261"/>
            <a:chOff x="-65145700" y="3727425"/>
            <a:chExt cx="317425" cy="317425"/>
          </a:xfrm>
        </p:grpSpPr>
        <p:sp>
          <p:nvSpPr>
            <p:cNvPr id="6234" name="Google Shape;6234;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853201" y="2251933"/>
            <a:ext cx="360868" cy="367261"/>
            <a:chOff x="-65144125" y="4094450"/>
            <a:chExt cx="311900" cy="317425"/>
          </a:xfrm>
        </p:grpSpPr>
        <p:sp>
          <p:nvSpPr>
            <p:cNvPr id="6237" name="Google Shape;6237;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0" name="Google Shape;6240;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1" name="Google Shape;6241;p85"/>
          <p:cNvGrpSpPr/>
          <p:nvPr/>
        </p:nvGrpSpPr>
        <p:grpSpPr>
          <a:xfrm>
            <a:off x="3056770" y="1822628"/>
            <a:ext cx="370645" cy="368042"/>
            <a:chOff x="-63250675" y="3744075"/>
            <a:chExt cx="320350" cy="318100"/>
          </a:xfrm>
        </p:grpSpPr>
        <p:sp>
          <p:nvSpPr>
            <p:cNvPr id="6242" name="Google Shape;6242;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5"/>
          <p:cNvGrpSpPr/>
          <p:nvPr/>
        </p:nvGrpSpPr>
        <p:grpSpPr>
          <a:xfrm>
            <a:off x="3058462" y="2251933"/>
            <a:ext cx="367261" cy="367261"/>
            <a:chOff x="-63250675" y="4110200"/>
            <a:chExt cx="317425" cy="317425"/>
          </a:xfrm>
        </p:grpSpPr>
        <p:sp>
          <p:nvSpPr>
            <p:cNvPr id="6246" name="Google Shape;6246;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5"/>
          <p:cNvGrpSpPr/>
          <p:nvPr/>
        </p:nvGrpSpPr>
        <p:grpSpPr>
          <a:xfrm>
            <a:off x="1737509" y="2749028"/>
            <a:ext cx="359075" cy="358844"/>
            <a:chOff x="-61351725" y="3372400"/>
            <a:chExt cx="310350" cy="310150"/>
          </a:xfrm>
        </p:grpSpPr>
        <p:sp>
          <p:nvSpPr>
            <p:cNvPr id="6256" name="Google Shape;6256;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5"/>
          <p:cNvGrpSpPr/>
          <p:nvPr/>
        </p:nvGrpSpPr>
        <p:grpSpPr>
          <a:xfrm>
            <a:off x="1733864" y="3212084"/>
            <a:ext cx="366364" cy="333534"/>
            <a:chOff x="-61354875" y="3751050"/>
            <a:chExt cx="316650" cy="288275"/>
          </a:xfrm>
        </p:grpSpPr>
        <p:sp>
          <p:nvSpPr>
            <p:cNvPr id="6260" name="Google Shape;6260;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5"/>
          <p:cNvGrpSpPr/>
          <p:nvPr/>
        </p:nvGrpSpPr>
        <p:grpSpPr>
          <a:xfrm>
            <a:off x="1733864" y="3653724"/>
            <a:ext cx="366364" cy="367290"/>
            <a:chOff x="-61354875" y="4101525"/>
            <a:chExt cx="316650" cy="317450"/>
          </a:xfrm>
        </p:grpSpPr>
        <p:sp>
          <p:nvSpPr>
            <p:cNvPr id="6264" name="Google Shape;6264;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5"/>
          <p:cNvGrpSpPr/>
          <p:nvPr/>
        </p:nvGrpSpPr>
        <p:grpSpPr>
          <a:xfrm>
            <a:off x="3950299" y="2745600"/>
            <a:ext cx="368157" cy="365699"/>
            <a:chOff x="-59470075" y="3308975"/>
            <a:chExt cx="318200" cy="316075"/>
          </a:xfrm>
        </p:grpSpPr>
        <p:sp>
          <p:nvSpPr>
            <p:cNvPr id="6267" name="Google Shape;6267;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85"/>
          <p:cNvGrpSpPr/>
          <p:nvPr/>
        </p:nvGrpSpPr>
        <p:grpSpPr>
          <a:xfrm>
            <a:off x="1295729" y="1381305"/>
            <a:ext cx="367261" cy="364686"/>
            <a:chOff x="-64781025" y="3361050"/>
            <a:chExt cx="317425" cy="315200"/>
          </a:xfrm>
        </p:grpSpPr>
        <p:sp>
          <p:nvSpPr>
            <p:cNvPr id="6277" name="Google Shape;6277;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1" name="Google Shape;6281;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85"/>
          <p:cNvGrpSpPr/>
          <p:nvPr/>
        </p:nvGrpSpPr>
        <p:grpSpPr>
          <a:xfrm>
            <a:off x="3500129" y="1822744"/>
            <a:ext cx="382765" cy="367810"/>
            <a:chOff x="-62890750" y="3747425"/>
            <a:chExt cx="330825" cy="317900"/>
          </a:xfrm>
        </p:grpSpPr>
        <p:sp>
          <p:nvSpPr>
            <p:cNvPr id="6285" name="Google Shape;6285;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5"/>
          <p:cNvGrpSpPr/>
          <p:nvPr/>
        </p:nvGrpSpPr>
        <p:grpSpPr>
          <a:xfrm>
            <a:off x="3507881" y="2252381"/>
            <a:ext cx="367261" cy="366364"/>
            <a:chOff x="-62884425" y="4111775"/>
            <a:chExt cx="317425" cy="316650"/>
          </a:xfrm>
        </p:grpSpPr>
        <p:sp>
          <p:nvSpPr>
            <p:cNvPr id="6300" name="Google Shape;6300;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2180515" y="2748450"/>
            <a:ext cx="365438" cy="360001"/>
            <a:chOff x="-60991775" y="3376900"/>
            <a:chExt cx="315850" cy="311150"/>
          </a:xfrm>
        </p:grpSpPr>
        <p:sp>
          <p:nvSpPr>
            <p:cNvPr id="6303" name="Google Shape;6303;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5"/>
          <p:cNvGrpSpPr/>
          <p:nvPr/>
        </p:nvGrpSpPr>
        <p:grpSpPr>
          <a:xfrm>
            <a:off x="2180052" y="3199314"/>
            <a:ext cx="366364" cy="359075"/>
            <a:chOff x="-60988625" y="3740800"/>
            <a:chExt cx="316650" cy="310350"/>
          </a:xfrm>
        </p:grpSpPr>
        <p:sp>
          <p:nvSpPr>
            <p:cNvPr id="6307" name="Google Shape;6307;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85"/>
          <p:cNvGrpSpPr/>
          <p:nvPr/>
        </p:nvGrpSpPr>
        <p:grpSpPr>
          <a:xfrm>
            <a:off x="2180052" y="3654765"/>
            <a:ext cx="366364" cy="365207"/>
            <a:chOff x="-60987850" y="4100950"/>
            <a:chExt cx="316650" cy="315650"/>
          </a:xfrm>
        </p:grpSpPr>
        <p:sp>
          <p:nvSpPr>
            <p:cNvPr id="6311" name="Google Shape;6311;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5"/>
          <p:cNvGrpSpPr/>
          <p:nvPr/>
        </p:nvGrpSpPr>
        <p:grpSpPr>
          <a:xfrm>
            <a:off x="3949836" y="3200225"/>
            <a:ext cx="369083" cy="357253"/>
            <a:chOff x="-59447250" y="3706150"/>
            <a:chExt cx="319000" cy="308775"/>
          </a:xfrm>
        </p:grpSpPr>
        <p:sp>
          <p:nvSpPr>
            <p:cNvPr id="6317" name="Google Shape;6317;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5"/>
          <p:cNvGrpSpPr/>
          <p:nvPr/>
        </p:nvGrpSpPr>
        <p:grpSpPr>
          <a:xfrm>
            <a:off x="1738564" y="1381536"/>
            <a:ext cx="368186" cy="364224"/>
            <a:chOff x="-64406125" y="3362225"/>
            <a:chExt cx="318225" cy="314800"/>
          </a:xfrm>
        </p:grpSpPr>
        <p:sp>
          <p:nvSpPr>
            <p:cNvPr id="6322" name="Google Shape;6322;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85"/>
          <p:cNvGrpSpPr/>
          <p:nvPr/>
        </p:nvGrpSpPr>
        <p:grpSpPr>
          <a:xfrm>
            <a:off x="1739027" y="2252381"/>
            <a:ext cx="367261" cy="366364"/>
            <a:chOff x="-64410850" y="4094450"/>
            <a:chExt cx="317425" cy="316650"/>
          </a:xfrm>
        </p:grpSpPr>
        <p:sp>
          <p:nvSpPr>
            <p:cNvPr id="6326" name="Google Shape;6326;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9" name="Google Shape;6329;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0" name="Google Shape;6330;p85"/>
          <p:cNvGrpSpPr/>
          <p:nvPr/>
        </p:nvGrpSpPr>
        <p:grpSpPr>
          <a:xfrm>
            <a:off x="3960575" y="1822454"/>
            <a:ext cx="365467" cy="368389"/>
            <a:chOff x="-62516625" y="3743175"/>
            <a:chExt cx="315875" cy="318400"/>
          </a:xfrm>
        </p:grpSpPr>
        <p:sp>
          <p:nvSpPr>
            <p:cNvPr id="6331" name="Google Shape;6331;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3967415" y="2272426"/>
            <a:ext cx="351786" cy="326274"/>
            <a:chOff x="-62511900" y="4129100"/>
            <a:chExt cx="304050" cy="282000"/>
          </a:xfrm>
        </p:grpSpPr>
        <p:sp>
          <p:nvSpPr>
            <p:cNvPr id="6334" name="Google Shape;6334;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2645537" y="2744820"/>
            <a:ext cx="310770" cy="367261"/>
            <a:chOff x="-60597975" y="3367475"/>
            <a:chExt cx="268600" cy="317425"/>
          </a:xfrm>
        </p:grpSpPr>
        <p:sp>
          <p:nvSpPr>
            <p:cNvPr id="6340" name="Google Shape;6340;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85"/>
          <p:cNvGrpSpPr/>
          <p:nvPr/>
        </p:nvGrpSpPr>
        <p:grpSpPr>
          <a:xfrm>
            <a:off x="2617740" y="3706136"/>
            <a:ext cx="366364" cy="262465"/>
            <a:chOff x="-60621600" y="4145650"/>
            <a:chExt cx="316650" cy="226850"/>
          </a:xfrm>
        </p:grpSpPr>
        <p:sp>
          <p:nvSpPr>
            <p:cNvPr id="6347" name="Google Shape;6347;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5"/>
          <p:cNvGrpSpPr/>
          <p:nvPr/>
        </p:nvGrpSpPr>
        <p:grpSpPr>
          <a:xfrm>
            <a:off x="3954392" y="3654635"/>
            <a:ext cx="359972" cy="365467"/>
            <a:chOff x="-59400775" y="4084200"/>
            <a:chExt cx="311125" cy="315875"/>
          </a:xfrm>
        </p:grpSpPr>
        <p:sp>
          <p:nvSpPr>
            <p:cNvPr id="6351" name="Google Shape;6351;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5"/>
          <p:cNvGrpSpPr/>
          <p:nvPr/>
        </p:nvGrpSpPr>
        <p:grpSpPr>
          <a:xfrm>
            <a:off x="2178486" y="1380466"/>
            <a:ext cx="365438" cy="366364"/>
            <a:chOff x="-64044600" y="3360375"/>
            <a:chExt cx="315850" cy="316650"/>
          </a:xfrm>
        </p:grpSpPr>
        <p:sp>
          <p:nvSpPr>
            <p:cNvPr id="6358" name="Google Shape;6358;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5"/>
          <p:cNvGrpSpPr/>
          <p:nvPr/>
        </p:nvGrpSpPr>
        <p:grpSpPr>
          <a:xfrm>
            <a:off x="2204909" y="1823018"/>
            <a:ext cx="312592" cy="367261"/>
            <a:chOff x="-64022550" y="3727425"/>
            <a:chExt cx="270175" cy="317425"/>
          </a:xfrm>
        </p:grpSpPr>
        <p:sp>
          <p:nvSpPr>
            <p:cNvPr id="6362" name="Google Shape;6362;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5"/>
          <p:cNvGrpSpPr/>
          <p:nvPr/>
        </p:nvGrpSpPr>
        <p:grpSpPr>
          <a:xfrm>
            <a:off x="2229047" y="2251918"/>
            <a:ext cx="264317" cy="367290"/>
            <a:chOff x="-64001300" y="4093650"/>
            <a:chExt cx="228450" cy="317450"/>
          </a:xfrm>
        </p:grpSpPr>
        <p:sp>
          <p:nvSpPr>
            <p:cNvPr id="6366" name="Google Shape;6366;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5"/>
          <p:cNvGrpSpPr/>
          <p:nvPr/>
        </p:nvGrpSpPr>
        <p:grpSpPr>
          <a:xfrm>
            <a:off x="848051" y="2745210"/>
            <a:ext cx="359972" cy="366480"/>
            <a:chOff x="-62148800" y="3377700"/>
            <a:chExt cx="311125" cy="316750"/>
          </a:xfrm>
        </p:grpSpPr>
        <p:sp>
          <p:nvSpPr>
            <p:cNvPr id="6371" name="Google Shape;6371;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5"/>
          <p:cNvGrpSpPr/>
          <p:nvPr/>
        </p:nvGrpSpPr>
        <p:grpSpPr>
          <a:xfrm>
            <a:off x="843958" y="3195207"/>
            <a:ext cx="368157" cy="367290"/>
            <a:chOff x="-62154300" y="3743950"/>
            <a:chExt cx="318200" cy="317450"/>
          </a:xfrm>
        </p:grpSpPr>
        <p:sp>
          <p:nvSpPr>
            <p:cNvPr id="6374" name="Google Shape;6374;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843944" y="3654187"/>
            <a:ext cx="368186" cy="366364"/>
            <a:chOff x="-62151950" y="4111775"/>
            <a:chExt cx="318225" cy="316650"/>
          </a:xfrm>
        </p:grpSpPr>
        <p:sp>
          <p:nvSpPr>
            <p:cNvPr id="6377" name="Google Shape;6377;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5"/>
          <p:cNvGrpSpPr/>
          <p:nvPr/>
        </p:nvGrpSpPr>
        <p:grpSpPr>
          <a:xfrm>
            <a:off x="3062568" y="2744733"/>
            <a:ext cx="368157" cy="367434"/>
            <a:chOff x="-60254550" y="3367325"/>
            <a:chExt cx="318200" cy="317575"/>
          </a:xfrm>
        </p:grpSpPr>
        <p:sp>
          <p:nvSpPr>
            <p:cNvPr id="6382" name="Google Shape;6382;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5"/>
          <p:cNvGrpSpPr/>
          <p:nvPr/>
        </p:nvGrpSpPr>
        <p:grpSpPr>
          <a:xfrm>
            <a:off x="3063465" y="3195727"/>
            <a:ext cx="366364" cy="366248"/>
            <a:chOff x="-60255350" y="3733825"/>
            <a:chExt cx="316650" cy="316550"/>
          </a:xfrm>
        </p:grpSpPr>
        <p:sp>
          <p:nvSpPr>
            <p:cNvPr id="6387" name="Google Shape;6387;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5"/>
          <p:cNvGrpSpPr/>
          <p:nvPr/>
        </p:nvGrpSpPr>
        <p:grpSpPr>
          <a:xfrm>
            <a:off x="3091262" y="3654635"/>
            <a:ext cx="310770" cy="365467"/>
            <a:chOff x="-60232500" y="4101525"/>
            <a:chExt cx="268600" cy="315875"/>
          </a:xfrm>
        </p:grpSpPr>
        <p:sp>
          <p:nvSpPr>
            <p:cNvPr id="6395" name="Google Shape;6395;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85"/>
          <p:cNvGrpSpPr/>
          <p:nvPr/>
        </p:nvGrpSpPr>
        <p:grpSpPr>
          <a:xfrm>
            <a:off x="2624262" y="1380466"/>
            <a:ext cx="368186" cy="366364"/>
            <a:chOff x="-63679950" y="3360375"/>
            <a:chExt cx="318225" cy="316650"/>
          </a:xfrm>
        </p:grpSpPr>
        <p:sp>
          <p:nvSpPr>
            <p:cNvPr id="6399" name="Google Shape;6399;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3" name="Google Shape;6403;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85"/>
          <p:cNvGrpSpPr/>
          <p:nvPr/>
        </p:nvGrpSpPr>
        <p:grpSpPr>
          <a:xfrm>
            <a:off x="2622889" y="2251803"/>
            <a:ext cx="370934" cy="367521"/>
            <a:chOff x="-63679950" y="4093450"/>
            <a:chExt cx="320600" cy="317650"/>
          </a:xfrm>
        </p:grpSpPr>
        <p:sp>
          <p:nvSpPr>
            <p:cNvPr id="6405" name="Google Shape;6405;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5"/>
          <p:cNvGrpSpPr/>
          <p:nvPr/>
        </p:nvGrpSpPr>
        <p:grpSpPr>
          <a:xfrm>
            <a:off x="1283006" y="2744805"/>
            <a:ext cx="366364" cy="367290"/>
            <a:chOff x="-61784125" y="3377700"/>
            <a:chExt cx="316650" cy="317450"/>
          </a:xfrm>
        </p:grpSpPr>
        <p:sp>
          <p:nvSpPr>
            <p:cNvPr id="6409" name="Google Shape;6409;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5"/>
          <p:cNvGrpSpPr/>
          <p:nvPr/>
        </p:nvGrpSpPr>
        <p:grpSpPr>
          <a:xfrm>
            <a:off x="1283006" y="3195207"/>
            <a:ext cx="366364" cy="367290"/>
            <a:chOff x="-61783350" y="3743950"/>
            <a:chExt cx="316650" cy="317450"/>
          </a:xfrm>
        </p:grpSpPr>
        <p:sp>
          <p:nvSpPr>
            <p:cNvPr id="6417" name="Google Shape;6417;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9" name="Google Shape;6419;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2" name="Google Shape;6422;p85"/>
          <p:cNvGrpSpPr/>
          <p:nvPr/>
        </p:nvGrpSpPr>
        <p:grpSpPr>
          <a:xfrm>
            <a:off x="3504430" y="3655040"/>
            <a:ext cx="369112" cy="364657"/>
            <a:chOff x="-59869425" y="4102225"/>
            <a:chExt cx="319025" cy="315175"/>
          </a:xfrm>
        </p:grpSpPr>
        <p:sp>
          <p:nvSpPr>
            <p:cNvPr id="6423" name="Google Shape;6423;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5"/>
          <p:cNvGrpSpPr/>
          <p:nvPr/>
        </p:nvGrpSpPr>
        <p:grpSpPr>
          <a:xfrm>
            <a:off x="2623233" y="4123862"/>
            <a:ext cx="366364" cy="365467"/>
            <a:chOff x="-59029025" y="3711650"/>
            <a:chExt cx="316650" cy="315875"/>
          </a:xfrm>
        </p:grpSpPr>
        <p:sp>
          <p:nvSpPr>
            <p:cNvPr id="6428" name="Google Shape;6428;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5"/>
          <p:cNvGrpSpPr/>
          <p:nvPr/>
        </p:nvGrpSpPr>
        <p:grpSpPr>
          <a:xfrm>
            <a:off x="4859311" y="1379917"/>
            <a:ext cx="351940" cy="348188"/>
            <a:chOff x="581525" y="3254850"/>
            <a:chExt cx="297750" cy="294575"/>
          </a:xfrm>
        </p:grpSpPr>
        <p:sp>
          <p:nvSpPr>
            <p:cNvPr id="6436" name="Google Shape;6436;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85"/>
          <p:cNvGrpSpPr/>
          <p:nvPr/>
        </p:nvGrpSpPr>
        <p:grpSpPr>
          <a:xfrm>
            <a:off x="4858380" y="1818853"/>
            <a:ext cx="353802" cy="351497"/>
            <a:chOff x="580725" y="3617925"/>
            <a:chExt cx="299325" cy="297375"/>
          </a:xfrm>
        </p:grpSpPr>
        <p:sp>
          <p:nvSpPr>
            <p:cNvPr id="6440" name="Google Shape;6440;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5"/>
          <p:cNvGrpSpPr/>
          <p:nvPr/>
        </p:nvGrpSpPr>
        <p:grpSpPr>
          <a:xfrm>
            <a:off x="4860242" y="2266043"/>
            <a:ext cx="350079" cy="350079"/>
            <a:chOff x="583100" y="3982600"/>
            <a:chExt cx="296175" cy="296175"/>
          </a:xfrm>
        </p:grpSpPr>
        <p:sp>
          <p:nvSpPr>
            <p:cNvPr id="6446" name="Google Shape;6446;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5"/>
          <p:cNvGrpSpPr/>
          <p:nvPr/>
        </p:nvGrpSpPr>
        <p:grpSpPr>
          <a:xfrm>
            <a:off x="7092856" y="1379667"/>
            <a:ext cx="307231" cy="348690"/>
            <a:chOff x="2423775" y="3226875"/>
            <a:chExt cx="259925" cy="295000"/>
          </a:xfrm>
        </p:grpSpPr>
        <p:sp>
          <p:nvSpPr>
            <p:cNvPr id="6454" name="Google Shape;6454;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5"/>
          <p:cNvGrpSpPr/>
          <p:nvPr/>
        </p:nvGrpSpPr>
        <p:grpSpPr>
          <a:xfrm>
            <a:off x="7070043" y="1820952"/>
            <a:ext cx="352857" cy="347301"/>
            <a:chOff x="2404875" y="3592725"/>
            <a:chExt cx="298525" cy="293825"/>
          </a:xfrm>
        </p:grpSpPr>
        <p:sp>
          <p:nvSpPr>
            <p:cNvPr id="6458" name="Google Shape;6458;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7070974" y="2266517"/>
            <a:ext cx="350995" cy="349133"/>
            <a:chOff x="2404875" y="3955825"/>
            <a:chExt cx="296950" cy="295375"/>
          </a:xfrm>
        </p:grpSpPr>
        <p:sp>
          <p:nvSpPr>
            <p:cNvPr id="6462" name="Google Shape;6462;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5"/>
          <p:cNvGrpSpPr/>
          <p:nvPr/>
        </p:nvGrpSpPr>
        <p:grpSpPr>
          <a:xfrm>
            <a:off x="5764954" y="2730711"/>
            <a:ext cx="349163" cy="350079"/>
            <a:chOff x="4263650" y="3235150"/>
            <a:chExt cx="295400" cy="296175"/>
          </a:xfrm>
        </p:grpSpPr>
        <p:sp>
          <p:nvSpPr>
            <p:cNvPr id="6467" name="Google Shape;6467;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5"/>
          <p:cNvGrpSpPr/>
          <p:nvPr/>
        </p:nvGrpSpPr>
        <p:grpSpPr>
          <a:xfrm>
            <a:off x="5762634" y="3189872"/>
            <a:ext cx="353802" cy="327739"/>
            <a:chOff x="4266025" y="3609275"/>
            <a:chExt cx="299325" cy="277275"/>
          </a:xfrm>
        </p:grpSpPr>
        <p:sp>
          <p:nvSpPr>
            <p:cNvPr id="6473" name="Google Shape;6473;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5"/>
          <p:cNvGrpSpPr/>
          <p:nvPr/>
        </p:nvGrpSpPr>
        <p:grpSpPr>
          <a:xfrm>
            <a:off x="5763092" y="3655259"/>
            <a:ext cx="352886" cy="349133"/>
            <a:chOff x="4263650" y="3963700"/>
            <a:chExt cx="298550" cy="295375"/>
          </a:xfrm>
        </p:grpSpPr>
        <p:sp>
          <p:nvSpPr>
            <p:cNvPr id="6476" name="Google Shape;6476;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5"/>
          <p:cNvGrpSpPr/>
          <p:nvPr/>
        </p:nvGrpSpPr>
        <p:grpSpPr>
          <a:xfrm>
            <a:off x="8041429" y="2730711"/>
            <a:ext cx="226264" cy="350079"/>
            <a:chOff x="6164975" y="3211525"/>
            <a:chExt cx="191425" cy="296175"/>
          </a:xfrm>
        </p:grpSpPr>
        <p:sp>
          <p:nvSpPr>
            <p:cNvPr id="6484" name="Google Shape;6484;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5"/>
          <p:cNvGrpSpPr/>
          <p:nvPr/>
        </p:nvGrpSpPr>
        <p:grpSpPr>
          <a:xfrm>
            <a:off x="5303466" y="1378987"/>
            <a:ext cx="352886" cy="350049"/>
            <a:chOff x="946175" y="3253275"/>
            <a:chExt cx="298550" cy="296150"/>
          </a:xfrm>
        </p:grpSpPr>
        <p:sp>
          <p:nvSpPr>
            <p:cNvPr id="6492" name="Google Shape;6492;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5"/>
          <p:cNvGrpSpPr/>
          <p:nvPr/>
        </p:nvGrpSpPr>
        <p:grpSpPr>
          <a:xfrm>
            <a:off x="5304397" y="1820951"/>
            <a:ext cx="351024" cy="347301"/>
            <a:chOff x="946175" y="3619500"/>
            <a:chExt cx="296975" cy="293825"/>
          </a:xfrm>
        </p:grpSpPr>
        <p:sp>
          <p:nvSpPr>
            <p:cNvPr id="6498" name="Google Shape;6498;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5"/>
          <p:cNvGrpSpPr/>
          <p:nvPr/>
        </p:nvGrpSpPr>
        <p:grpSpPr>
          <a:xfrm>
            <a:off x="5303939" y="2265585"/>
            <a:ext cx="351940" cy="350995"/>
            <a:chOff x="944600" y="3981825"/>
            <a:chExt cx="297750" cy="296950"/>
          </a:xfrm>
        </p:grpSpPr>
        <p:sp>
          <p:nvSpPr>
            <p:cNvPr id="6505" name="Google Shape;6505;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5"/>
          <p:cNvGrpSpPr/>
          <p:nvPr/>
        </p:nvGrpSpPr>
        <p:grpSpPr>
          <a:xfrm>
            <a:off x="7520875" y="1379445"/>
            <a:ext cx="350079" cy="349133"/>
            <a:chOff x="2768750" y="3227275"/>
            <a:chExt cx="296175" cy="295375"/>
          </a:xfrm>
        </p:grpSpPr>
        <p:sp>
          <p:nvSpPr>
            <p:cNvPr id="6510" name="Google Shape;6510;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85"/>
          <p:cNvGrpSpPr/>
          <p:nvPr/>
        </p:nvGrpSpPr>
        <p:grpSpPr>
          <a:xfrm>
            <a:off x="7541826" y="1820317"/>
            <a:ext cx="308177" cy="348572"/>
            <a:chOff x="2786075" y="3591800"/>
            <a:chExt cx="260725" cy="294900"/>
          </a:xfrm>
        </p:grpSpPr>
        <p:sp>
          <p:nvSpPr>
            <p:cNvPr id="6519" name="Google Shape;6519;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82324" y="2266044"/>
            <a:ext cx="227180" cy="350079"/>
            <a:chOff x="2819150" y="3955025"/>
            <a:chExt cx="192200" cy="296175"/>
          </a:xfrm>
        </p:grpSpPr>
        <p:sp>
          <p:nvSpPr>
            <p:cNvPr id="6525" name="Google Shape;6525;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5"/>
          <p:cNvGrpSpPr/>
          <p:nvPr/>
        </p:nvGrpSpPr>
        <p:grpSpPr>
          <a:xfrm>
            <a:off x="6206097" y="2731642"/>
            <a:ext cx="349133" cy="348217"/>
            <a:chOff x="4629125" y="3235150"/>
            <a:chExt cx="295375" cy="294600"/>
          </a:xfrm>
        </p:grpSpPr>
        <p:sp>
          <p:nvSpPr>
            <p:cNvPr id="6530" name="Google Shape;6530;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5"/>
          <p:cNvGrpSpPr/>
          <p:nvPr/>
        </p:nvGrpSpPr>
        <p:grpSpPr>
          <a:xfrm>
            <a:off x="6206082" y="3179175"/>
            <a:ext cx="349163" cy="349133"/>
            <a:chOff x="4628325" y="3599825"/>
            <a:chExt cx="295400" cy="295375"/>
          </a:xfrm>
        </p:grpSpPr>
        <p:sp>
          <p:nvSpPr>
            <p:cNvPr id="6536" name="Google Shape;6536;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5"/>
          <p:cNvGrpSpPr/>
          <p:nvPr/>
        </p:nvGrpSpPr>
        <p:grpSpPr>
          <a:xfrm>
            <a:off x="6227033" y="3654786"/>
            <a:ext cx="307261" cy="350079"/>
            <a:chOff x="4645650" y="3962900"/>
            <a:chExt cx="259950" cy="296175"/>
          </a:xfrm>
        </p:grpSpPr>
        <p:sp>
          <p:nvSpPr>
            <p:cNvPr id="6549" name="Google Shape;6549;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5"/>
          <p:cNvGrpSpPr/>
          <p:nvPr/>
        </p:nvGrpSpPr>
        <p:grpSpPr>
          <a:xfrm>
            <a:off x="7979994" y="3179648"/>
            <a:ext cx="349133" cy="348188"/>
            <a:chOff x="6143725" y="3582500"/>
            <a:chExt cx="295375" cy="294575"/>
          </a:xfrm>
        </p:grpSpPr>
        <p:sp>
          <p:nvSpPr>
            <p:cNvPr id="6556" name="Google Shape;6556;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5"/>
          <p:cNvGrpSpPr/>
          <p:nvPr/>
        </p:nvGrpSpPr>
        <p:grpSpPr>
          <a:xfrm>
            <a:off x="5748820" y="1378987"/>
            <a:ext cx="350995" cy="350049"/>
            <a:chOff x="1310075" y="3253275"/>
            <a:chExt cx="296950" cy="296150"/>
          </a:xfrm>
        </p:grpSpPr>
        <p:sp>
          <p:nvSpPr>
            <p:cNvPr id="6564" name="Google Shape;6564;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7" name="Google Shape;6567;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85"/>
          <p:cNvGrpSpPr/>
          <p:nvPr/>
        </p:nvGrpSpPr>
        <p:grpSpPr>
          <a:xfrm>
            <a:off x="5748347" y="2265246"/>
            <a:ext cx="351941" cy="351675"/>
            <a:chOff x="1310075" y="3980250"/>
            <a:chExt cx="297750" cy="297525"/>
          </a:xfrm>
        </p:grpSpPr>
        <p:sp>
          <p:nvSpPr>
            <p:cNvPr id="6569" name="Google Shape;6569;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5"/>
          <p:cNvGrpSpPr/>
          <p:nvPr/>
        </p:nvGrpSpPr>
        <p:grpSpPr>
          <a:xfrm>
            <a:off x="8013136" y="1379445"/>
            <a:ext cx="266305" cy="349133"/>
            <a:chOff x="3167275" y="3227275"/>
            <a:chExt cx="225300" cy="295375"/>
          </a:xfrm>
        </p:grpSpPr>
        <p:sp>
          <p:nvSpPr>
            <p:cNvPr id="6574" name="Google Shape;6574;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9" name="Google Shape;6579;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0" name="Google Shape;6580;p85"/>
          <p:cNvGrpSpPr/>
          <p:nvPr/>
        </p:nvGrpSpPr>
        <p:grpSpPr>
          <a:xfrm>
            <a:off x="7970318" y="2266502"/>
            <a:ext cx="351940" cy="349163"/>
            <a:chOff x="3133425" y="3955025"/>
            <a:chExt cx="297750" cy="295400"/>
          </a:xfrm>
        </p:grpSpPr>
        <p:sp>
          <p:nvSpPr>
            <p:cNvPr id="6581" name="Google Shape;6581;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5"/>
          <p:cNvGrpSpPr/>
          <p:nvPr/>
        </p:nvGrpSpPr>
        <p:grpSpPr>
          <a:xfrm>
            <a:off x="6650491" y="2730090"/>
            <a:ext cx="350079" cy="351320"/>
            <a:chOff x="4991425" y="3234750"/>
            <a:chExt cx="296175" cy="297225"/>
          </a:xfrm>
        </p:grpSpPr>
        <p:sp>
          <p:nvSpPr>
            <p:cNvPr id="6585" name="Google Shape;6585;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5"/>
          <p:cNvGrpSpPr/>
          <p:nvPr/>
        </p:nvGrpSpPr>
        <p:grpSpPr>
          <a:xfrm>
            <a:off x="6650491" y="3199653"/>
            <a:ext cx="350079" cy="308177"/>
            <a:chOff x="4991425" y="3617150"/>
            <a:chExt cx="296175" cy="260725"/>
          </a:xfrm>
        </p:grpSpPr>
        <p:sp>
          <p:nvSpPr>
            <p:cNvPr id="6592" name="Google Shape;6592;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5"/>
          <p:cNvGrpSpPr/>
          <p:nvPr/>
        </p:nvGrpSpPr>
        <p:grpSpPr>
          <a:xfrm>
            <a:off x="6727764" y="3655244"/>
            <a:ext cx="195532" cy="349163"/>
            <a:chOff x="5056800" y="3962900"/>
            <a:chExt cx="165425" cy="295400"/>
          </a:xfrm>
        </p:grpSpPr>
        <p:sp>
          <p:nvSpPr>
            <p:cNvPr id="6600" name="Google Shape;6600;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5"/>
          <p:cNvGrpSpPr/>
          <p:nvPr/>
        </p:nvGrpSpPr>
        <p:grpSpPr>
          <a:xfrm>
            <a:off x="7979062" y="3655260"/>
            <a:ext cx="350995" cy="349133"/>
            <a:chOff x="6168925" y="3936925"/>
            <a:chExt cx="296950" cy="295375"/>
          </a:xfrm>
        </p:grpSpPr>
        <p:sp>
          <p:nvSpPr>
            <p:cNvPr id="6604" name="Google Shape;6604;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5"/>
          <p:cNvGrpSpPr/>
          <p:nvPr/>
        </p:nvGrpSpPr>
        <p:grpSpPr>
          <a:xfrm>
            <a:off x="6192781" y="1372332"/>
            <a:ext cx="348188" cy="349133"/>
            <a:chOff x="1674750" y="3254050"/>
            <a:chExt cx="294575" cy="295375"/>
          </a:xfrm>
        </p:grpSpPr>
        <p:sp>
          <p:nvSpPr>
            <p:cNvPr id="6611" name="Google Shape;6611;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5"/>
          <p:cNvGrpSpPr/>
          <p:nvPr/>
        </p:nvGrpSpPr>
        <p:grpSpPr>
          <a:xfrm>
            <a:off x="6207177" y="1820035"/>
            <a:ext cx="319347" cy="349133"/>
            <a:chOff x="1687350" y="3618725"/>
            <a:chExt cx="270175" cy="295375"/>
          </a:xfrm>
        </p:grpSpPr>
        <p:sp>
          <p:nvSpPr>
            <p:cNvPr id="6615" name="Google Shape;6615;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5"/>
          <p:cNvGrpSpPr/>
          <p:nvPr/>
        </p:nvGrpSpPr>
        <p:grpSpPr>
          <a:xfrm>
            <a:off x="6190880" y="2266516"/>
            <a:ext cx="351940" cy="349133"/>
            <a:chOff x="1672375" y="3982600"/>
            <a:chExt cx="297750" cy="295375"/>
          </a:xfrm>
        </p:grpSpPr>
        <p:sp>
          <p:nvSpPr>
            <p:cNvPr id="6619" name="Google Shape;6619;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5"/>
          <p:cNvGrpSpPr/>
          <p:nvPr/>
        </p:nvGrpSpPr>
        <p:grpSpPr>
          <a:xfrm>
            <a:off x="4882872" y="2730711"/>
            <a:ext cx="350079" cy="350079"/>
            <a:chOff x="3497300" y="3227275"/>
            <a:chExt cx="296175" cy="296175"/>
          </a:xfrm>
        </p:grpSpPr>
        <p:sp>
          <p:nvSpPr>
            <p:cNvPr id="6623" name="Google Shape;6623;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85"/>
          <p:cNvGrpSpPr/>
          <p:nvPr/>
        </p:nvGrpSpPr>
        <p:grpSpPr>
          <a:xfrm>
            <a:off x="4883345" y="3180106"/>
            <a:ext cx="349133" cy="347272"/>
            <a:chOff x="3497300" y="3591950"/>
            <a:chExt cx="295375" cy="293800"/>
          </a:xfrm>
        </p:grpSpPr>
        <p:sp>
          <p:nvSpPr>
            <p:cNvPr id="6632" name="Google Shape;6632;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5"/>
          <p:cNvGrpSpPr/>
          <p:nvPr/>
        </p:nvGrpSpPr>
        <p:grpSpPr>
          <a:xfrm>
            <a:off x="4883345" y="3655244"/>
            <a:ext cx="349133" cy="349163"/>
            <a:chOff x="3497300" y="3955025"/>
            <a:chExt cx="295375" cy="295400"/>
          </a:xfrm>
        </p:grpSpPr>
        <p:sp>
          <p:nvSpPr>
            <p:cNvPr id="6641" name="Google Shape;6641;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5"/>
          <p:cNvGrpSpPr/>
          <p:nvPr/>
        </p:nvGrpSpPr>
        <p:grpSpPr>
          <a:xfrm>
            <a:off x="7107917" y="2731435"/>
            <a:ext cx="327739" cy="348631"/>
            <a:chOff x="5364750" y="3235150"/>
            <a:chExt cx="277275" cy="294950"/>
          </a:xfrm>
        </p:grpSpPr>
        <p:sp>
          <p:nvSpPr>
            <p:cNvPr id="6645" name="Google Shape;6645;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5"/>
          <p:cNvGrpSpPr/>
          <p:nvPr/>
        </p:nvGrpSpPr>
        <p:grpSpPr>
          <a:xfrm>
            <a:off x="7096274" y="3177771"/>
            <a:ext cx="351024" cy="351941"/>
            <a:chOff x="5355300" y="3598250"/>
            <a:chExt cx="296975" cy="297750"/>
          </a:xfrm>
        </p:grpSpPr>
        <p:sp>
          <p:nvSpPr>
            <p:cNvPr id="6654" name="Google Shape;6654;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5"/>
          <p:cNvGrpSpPr/>
          <p:nvPr/>
        </p:nvGrpSpPr>
        <p:grpSpPr>
          <a:xfrm>
            <a:off x="7100470" y="3716693"/>
            <a:ext cx="342632" cy="226264"/>
            <a:chOff x="5358450" y="4015675"/>
            <a:chExt cx="289875" cy="191425"/>
          </a:xfrm>
        </p:grpSpPr>
        <p:sp>
          <p:nvSpPr>
            <p:cNvPr id="6663" name="Google Shape;6663;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5"/>
          <p:cNvGrpSpPr/>
          <p:nvPr/>
        </p:nvGrpSpPr>
        <p:grpSpPr>
          <a:xfrm>
            <a:off x="6226953" y="4099224"/>
            <a:ext cx="351024" cy="325464"/>
            <a:chOff x="6543825" y="3202075"/>
            <a:chExt cx="296975" cy="275350"/>
          </a:xfrm>
        </p:grpSpPr>
        <p:sp>
          <p:nvSpPr>
            <p:cNvPr id="6668" name="Google Shape;6668;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5"/>
          <p:cNvGrpSpPr/>
          <p:nvPr/>
        </p:nvGrpSpPr>
        <p:grpSpPr>
          <a:xfrm>
            <a:off x="6633934" y="1378972"/>
            <a:ext cx="350079" cy="350079"/>
            <a:chOff x="2037825" y="3254050"/>
            <a:chExt cx="296175" cy="296175"/>
          </a:xfrm>
        </p:grpSpPr>
        <p:sp>
          <p:nvSpPr>
            <p:cNvPr id="6676" name="Google Shape;6676;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5"/>
          <p:cNvGrpSpPr/>
          <p:nvPr/>
        </p:nvGrpSpPr>
        <p:grpSpPr>
          <a:xfrm>
            <a:off x="6632072" y="1820139"/>
            <a:ext cx="353802" cy="348926"/>
            <a:chOff x="2034675" y="3617925"/>
            <a:chExt cx="299325" cy="295200"/>
          </a:xfrm>
        </p:grpSpPr>
        <p:sp>
          <p:nvSpPr>
            <p:cNvPr id="6683" name="Google Shape;6683;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5"/>
          <p:cNvGrpSpPr/>
          <p:nvPr/>
        </p:nvGrpSpPr>
        <p:grpSpPr>
          <a:xfrm>
            <a:off x="6633934" y="2266516"/>
            <a:ext cx="350079" cy="349133"/>
            <a:chOff x="2037825" y="3981825"/>
            <a:chExt cx="296175" cy="295375"/>
          </a:xfrm>
        </p:grpSpPr>
        <p:sp>
          <p:nvSpPr>
            <p:cNvPr id="6689" name="Google Shape;6689;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5"/>
          <p:cNvGrpSpPr/>
          <p:nvPr/>
        </p:nvGrpSpPr>
        <p:grpSpPr>
          <a:xfrm>
            <a:off x="5318952" y="2762832"/>
            <a:ext cx="350079" cy="285837"/>
            <a:chOff x="3860400" y="3254050"/>
            <a:chExt cx="296175" cy="241825"/>
          </a:xfrm>
        </p:grpSpPr>
        <p:sp>
          <p:nvSpPr>
            <p:cNvPr id="6693" name="Google Shape;6693;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5"/>
          <p:cNvGrpSpPr/>
          <p:nvPr/>
        </p:nvGrpSpPr>
        <p:grpSpPr>
          <a:xfrm>
            <a:off x="5318479" y="3178702"/>
            <a:ext cx="351024" cy="350079"/>
            <a:chOff x="3859600" y="3591950"/>
            <a:chExt cx="296975" cy="296175"/>
          </a:xfrm>
        </p:grpSpPr>
        <p:sp>
          <p:nvSpPr>
            <p:cNvPr id="6701" name="Google Shape;6701;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85"/>
          <p:cNvGrpSpPr/>
          <p:nvPr/>
        </p:nvGrpSpPr>
        <p:grpSpPr>
          <a:xfrm>
            <a:off x="5318952" y="3654786"/>
            <a:ext cx="350079" cy="350079"/>
            <a:chOff x="3860400" y="3955025"/>
            <a:chExt cx="296175" cy="296175"/>
          </a:xfrm>
        </p:grpSpPr>
        <p:sp>
          <p:nvSpPr>
            <p:cNvPr id="6705" name="Google Shape;6705;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5"/>
          <p:cNvGrpSpPr/>
          <p:nvPr/>
        </p:nvGrpSpPr>
        <p:grpSpPr>
          <a:xfrm>
            <a:off x="7534167" y="2731184"/>
            <a:ext cx="355664" cy="349133"/>
            <a:chOff x="5716825" y="3235950"/>
            <a:chExt cx="300900" cy="295375"/>
          </a:xfrm>
        </p:grpSpPr>
        <p:sp>
          <p:nvSpPr>
            <p:cNvPr id="6711" name="Google Shape;6711;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85"/>
          <p:cNvGrpSpPr/>
          <p:nvPr/>
        </p:nvGrpSpPr>
        <p:grpSpPr>
          <a:xfrm>
            <a:off x="7547199" y="3189872"/>
            <a:ext cx="329601" cy="327739"/>
            <a:chOff x="5727850" y="3609275"/>
            <a:chExt cx="278850" cy="277275"/>
          </a:xfrm>
        </p:grpSpPr>
        <p:sp>
          <p:nvSpPr>
            <p:cNvPr id="6716" name="Google Shape;6716;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5"/>
          <p:cNvGrpSpPr/>
          <p:nvPr/>
        </p:nvGrpSpPr>
        <p:grpSpPr>
          <a:xfrm>
            <a:off x="7558383" y="3655259"/>
            <a:ext cx="307231" cy="349133"/>
            <a:chOff x="5736525" y="3963700"/>
            <a:chExt cx="259925" cy="295375"/>
          </a:xfrm>
        </p:grpSpPr>
        <p:sp>
          <p:nvSpPr>
            <p:cNvPr id="6722" name="Google Shape;6722;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5"/>
          <p:cNvGrpSpPr/>
          <p:nvPr/>
        </p:nvGrpSpPr>
        <p:grpSpPr>
          <a:xfrm>
            <a:off x="6649963" y="4104585"/>
            <a:ext cx="351024" cy="350079"/>
            <a:chOff x="6553275" y="3604550"/>
            <a:chExt cx="296975" cy="296175"/>
          </a:xfrm>
        </p:grpSpPr>
        <p:sp>
          <p:nvSpPr>
            <p:cNvPr id="6730" name="Google Shape;6730;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6" name="Google Shape;6736;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737" name="Google Shape;6737;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41" name="Shape 6741"/>
        <p:cNvGrpSpPr/>
        <p:nvPr/>
      </p:nvGrpSpPr>
      <p:grpSpPr>
        <a:xfrm>
          <a:off x="0" y="0"/>
          <a:ext cx="0" cy="0"/>
          <a:chOff x="0" y="0"/>
          <a:chExt cx="0" cy="0"/>
        </a:xfrm>
      </p:grpSpPr>
      <p:grpSp>
        <p:nvGrpSpPr>
          <p:cNvPr id="6742" name="Google Shape;6742;p86"/>
          <p:cNvGrpSpPr/>
          <p:nvPr/>
        </p:nvGrpSpPr>
        <p:grpSpPr>
          <a:xfrm>
            <a:off x="877057" y="1380546"/>
            <a:ext cx="294401" cy="353645"/>
            <a:chOff x="-35814600" y="3202075"/>
            <a:chExt cx="242625" cy="291450"/>
          </a:xfrm>
        </p:grpSpPr>
        <p:sp>
          <p:nvSpPr>
            <p:cNvPr id="6743" name="Google Shape;6743;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847435" y="1821466"/>
            <a:ext cx="353645" cy="353888"/>
            <a:chOff x="-35839800" y="3561025"/>
            <a:chExt cx="291450" cy="291650"/>
          </a:xfrm>
        </p:grpSpPr>
        <p:sp>
          <p:nvSpPr>
            <p:cNvPr id="6751" name="Google Shape;6751;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8" name="Google Shape;6758;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9" name="Google Shape;6759;p86"/>
          <p:cNvGrpSpPr/>
          <p:nvPr/>
        </p:nvGrpSpPr>
        <p:grpSpPr>
          <a:xfrm>
            <a:off x="3084980" y="1380546"/>
            <a:ext cx="353645" cy="353645"/>
            <a:chOff x="-34003850" y="3227275"/>
            <a:chExt cx="291450" cy="291450"/>
          </a:xfrm>
        </p:grpSpPr>
        <p:sp>
          <p:nvSpPr>
            <p:cNvPr id="6760" name="Google Shape;6760;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6"/>
          <p:cNvGrpSpPr/>
          <p:nvPr/>
        </p:nvGrpSpPr>
        <p:grpSpPr>
          <a:xfrm>
            <a:off x="3084510" y="1821238"/>
            <a:ext cx="354586" cy="354343"/>
            <a:chOff x="-34004625" y="3585850"/>
            <a:chExt cx="292225" cy="292025"/>
          </a:xfrm>
        </p:grpSpPr>
        <p:sp>
          <p:nvSpPr>
            <p:cNvPr id="6766" name="Google Shape;6766;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6"/>
          <p:cNvGrpSpPr/>
          <p:nvPr/>
        </p:nvGrpSpPr>
        <p:grpSpPr>
          <a:xfrm>
            <a:off x="3084025" y="2256439"/>
            <a:ext cx="355557" cy="354616"/>
            <a:chOff x="-34005425" y="3945575"/>
            <a:chExt cx="293025" cy="292250"/>
          </a:xfrm>
        </p:grpSpPr>
        <p:sp>
          <p:nvSpPr>
            <p:cNvPr id="6772" name="Google Shape;6772;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6"/>
          <p:cNvGrpSpPr/>
          <p:nvPr/>
        </p:nvGrpSpPr>
        <p:grpSpPr>
          <a:xfrm>
            <a:off x="1731124" y="2729615"/>
            <a:ext cx="358408" cy="355557"/>
            <a:chOff x="-32174975" y="3192625"/>
            <a:chExt cx="295375" cy="293025"/>
          </a:xfrm>
        </p:grpSpPr>
        <p:sp>
          <p:nvSpPr>
            <p:cNvPr id="6776" name="Google Shape;6776;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86"/>
          <p:cNvGrpSpPr/>
          <p:nvPr/>
        </p:nvGrpSpPr>
        <p:grpSpPr>
          <a:xfrm>
            <a:off x="3970274" y="2730570"/>
            <a:ext cx="354586" cy="353645"/>
            <a:chOff x="-30345325" y="3184750"/>
            <a:chExt cx="292225" cy="291450"/>
          </a:xfrm>
        </p:grpSpPr>
        <p:sp>
          <p:nvSpPr>
            <p:cNvPr id="6783" name="Google Shape;6783;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6"/>
          <p:cNvGrpSpPr/>
          <p:nvPr/>
        </p:nvGrpSpPr>
        <p:grpSpPr>
          <a:xfrm>
            <a:off x="1295026" y="1380546"/>
            <a:ext cx="353645" cy="353645"/>
            <a:chOff x="-35481425" y="3202075"/>
            <a:chExt cx="291450" cy="291450"/>
          </a:xfrm>
        </p:grpSpPr>
        <p:sp>
          <p:nvSpPr>
            <p:cNvPr id="6789" name="Google Shape;6789;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1294556" y="1822072"/>
            <a:ext cx="354586" cy="352675"/>
            <a:chOff x="-35482200" y="3561225"/>
            <a:chExt cx="292225" cy="290650"/>
          </a:xfrm>
        </p:grpSpPr>
        <p:sp>
          <p:nvSpPr>
            <p:cNvPr id="6797" name="Google Shape;6797;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1295026" y="2256940"/>
            <a:ext cx="353645" cy="353615"/>
            <a:chOff x="-35481425" y="3919600"/>
            <a:chExt cx="291450" cy="291425"/>
          </a:xfrm>
        </p:grpSpPr>
        <p:sp>
          <p:nvSpPr>
            <p:cNvPr id="6801" name="Google Shape;6801;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6"/>
          <p:cNvGrpSpPr/>
          <p:nvPr/>
        </p:nvGrpSpPr>
        <p:grpSpPr>
          <a:xfrm>
            <a:off x="3530661" y="1381031"/>
            <a:ext cx="357468" cy="352675"/>
            <a:chOff x="-33645475" y="3228075"/>
            <a:chExt cx="294600" cy="290650"/>
          </a:xfrm>
        </p:grpSpPr>
        <p:sp>
          <p:nvSpPr>
            <p:cNvPr id="6810" name="Google Shape;6810;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6"/>
          <p:cNvGrpSpPr/>
          <p:nvPr/>
        </p:nvGrpSpPr>
        <p:grpSpPr>
          <a:xfrm>
            <a:off x="3531631" y="1821116"/>
            <a:ext cx="355526" cy="354586"/>
            <a:chOff x="-33646250" y="3586425"/>
            <a:chExt cx="293000" cy="292225"/>
          </a:xfrm>
        </p:grpSpPr>
        <p:sp>
          <p:nvSpPr>
            <p:cNvPr id="6818" name="Google Shape;6818;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6"/>
          <p:cNvGrpSpPr/>
          <p:nvPr/>
        </p:nvGrpSpPr>
        <p:grpSpPr>
          <a:xfrm>
            <a:off x="3532101" y="2255969"/>
            <a:ext cx="354586" cy="355557"/>
            <a:chOff x="-33645475" y="3944800"/>
            <a:chExt cx="292225" cy="293025"/>
          </a:xfrm>
        </p:grpSpPr>
        <p:sp>
          <p:nvSpPr>
            <p:cNvPr id="6821" name="Google Shape;6821;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6"/>
          <p:cNvGrpSpPr/>
          <p:nvPr/>
        </p:nvGrpSpPr>
        <p:grpSpPr>
          <a:xfrm>
            <a:off x="2185320" y="2729706"/>
            <a:ext cx="352675" cy="355375"/>
            <a:chOff x="-31809525" y="3192625"/>
            <a:chExt cx="290650" cy="292875"/>
          </a:xfrm>
        </p:grpSpPr>
        <p:sp>
          <p:nvSpPr>
            <p:cNvPr id="6832" name="Google Shape;6832;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6"/>
          <p:cNvGrpSpPr/>
          <p:nvPr/>
        </p:nvGrpSpPr>
        <p:grpSpPr>
          <a:xfrm>
            <a:off x="2184835" y="3200258"/>
            <a:ext cx="353645" cy="355557"/>
            <a:chOff x="-31811100" y="3550975"/>
            <a:chExt cx="291450" cy="293025"/>
          </a:xfrm>
        </p:grpSpPr>
        <p:sp>
          <p:nvSpPr>
            <p:cNvPr id="6837" name="Google Shape;6837;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2178631" y="3664562"/>
            <a:ext cx="366052" cy="356831"/>
            <a:chOff x="-31817400" y="3910025"/>
            <a:chExt cx="301675" cy="294075"/>
          </a:xfrm>
        </p:grpSpPr>
        <p:sp>
          <p:nvSpPr>
            <p:cNvPr id="6845" name="Google Shape;6845;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6"/>
          <p:cNvGrpSpPr/>
          <p:nvPr/>
        </p:nvGrpSpPr>
        <p:grpSpPr>
          <a:xfrm>
            <a:off x="3970259" y="3200743"/>
            <a:ext cx="354616" cy="354586"/>
            <a:chOff x="-30354000" y="3569100"/>
            <a:chExt cx="292250" cy="292225"/>
          </a:xfrm>
        </p:grpSpPr>
        <p:sp>
          <p:nvSpPr>
            <p:cNvPr id="6849" name="Google Shape;6849;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86"/>
          <p:cNvGrpSpPr/>
          <p:nvPr/>
        </p:nvGrpSpPr>
        <p:grpSpPr>
          <a:xfrm>
            <a:off x="1748837" y="1380546"/>
            <a:ext cx="342148" cy="353645"/>
            <a:chOff x="-35118325" y="3202075"/>
            <a:chExt cx="281975" cy="291450"/>
          </a:xfrm>
        </p:grpSpPr>
        <p:sp>
          <p:nvSpPr>
            <p:cNvPr id="6856" name="Google Shape;6856;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1742618" y="1821799"/>
            <a:ext cx="354586" cy="353221"/>
            <a:chOff x="-35123050" y="3561225"/>
            <a:chExt cx="292225" cy="291100"/>
          </a:xfrm>
        </p:grpSpPr>
        <p:sp>
          <p:nvSpPr>
            <p:cNvPr id="6861" name="Google Shape;6861;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6"/>
          <p:cNvGrpSpPr/>
          <p:nvPr/>
        </p:nvGrpSpPr>
        <p:grpSpPr>
          <a:xfrm>
            <a:off x="1784677" y="2256940"/>
            <a:ext cx="270467" cy="353615"/>
            <a:chOff x="-35089175" y="3919600"/>
            <a:chExt cx="222900" cy="291425"/>
          </a:xfrm>
        </p:grpSpPr>
        <p:sp>
          <p:nvSpPr>
            <p:cNvPr id="6864" name="Google Shape;6864;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6"/>
          <p:cNvGrpSpPr/>
          <p:nvPr/>
        </p:nvGrpSpPr>
        <p:grpSpPr>
          <a:xfrm>
            <a:off x="3981673" y="1380303"/>
            <a:ext cx="336445" cy="354131"/>
            <a:chOff x="-33277650" y="3226875"/>
            <a:chExt cx="277275" cy="291850"/>
          </a:xfrm>
        </p:grpSpPr>
        <p:sp>
          <p:nvSpPr>
            <p:cNvPr id="6867" name="Google Shape;6867;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6"/>
          <p:cNvGrpSpPr/>
          <p:nvPr/>
        </p:nvGrpSpPr>
        <p:grpSpPr>
          <a:xfrm>
            <a:off x="3973073" y="1821587"/>
            <a:ext cx="353645" cy="353645"/>
            <a:chOff x="-33286325" y="3586425"/>
            <a:chExt cx="291450" cy="291450"/>
          </a:xfrm>
        </p:grpSpPr>
        <p:sp>
          <p:nvSpPr>
            <p:cNvPr id="6875" name="Google Shape;6875;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6"/>
          <p:cNvGrpSpPr/>
          <p:nvPr/>
        </p:nvGrpSpPr>
        <p:grpSpPr>
          <a:xfrm>
            <a:off x="3973073" y="2255969"/>
            <a:ext cx="353645" cy="355557"/>
            <a:chOff x="-33286325" y="3944800"/>
            <a:chExt cx="291450" cy="293025"/>
          </a:xfrm>
        </p:grpSpPr>
        <p:sp>
          <p:nvSpPr>
            <p:cNvPr id="6881" name="Google Shape;6881;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6"/>
          <p:cNvGrpSpPr/>
          <p:nvPr/>
        </p:nvGrpSpPr>
        <p:grpSpPr>
          <a:xfrm>
            <a:off x="2631470" y="2729129"/>
            <a:ext cx="353645" cy="356527"/>
            <a:chOff x="-31452725" y="3191825"/>
            <a:chExt cx="291450" cy="293825"/>
          </a:xfrm>
        </p:grpSpPr>
        <p:sp>
          <p:nvSpPr>
            <p:cNvPr id="6886" name="Google Shape;6886;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6"/>
          <p:cNvGrpSpPr/>
          <p:nvPr/>
        </p:nvGrpSpPr>
        <p:grpSpPr>
          <a:xfrm>
            <a:off x="2631000" y="3200744"/>
            <a:ext cx="354586" cy="354586"/>
            <a:chOff x="-31452725" y="3551775"/>
            <a:chExt cx="292225" cy="292225"/>
          </a:xfrm>
        </p:grpSpPr>
        <p:sp>
          <p:nvSpPr>
            <p:cNvPr id="6891" name="Google Shape;6891;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2629559" y="3664729"/>
            <a:ext cx="357468" cy="356497"/>
            <a:chOff x="-31455100" y="3909350"/>
            <a:chExt cx="294600" cy="293800"/>
          </a:xfrm>
        </p:grpSpPr>
        <p:sp>
          <p:nvSpPr>
            <p:cNvPr id="6896" name="Google Shape;6896;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6"/>
          <p:cNvGrpSpPr/>
          <p:nvPr/>
        </p:nvGrpSpPr>
        <p:grpSpPr>
          <a:xfrm>
            <a:off x="3970744" y="3665684"/>
            <a:ext cx="353645" cy="354586"/>
            <a:chOff x="-30345325" y="3918800"/>
            <a:chExt cx="291450" cy="292225"/>
          </a:xfrm>
        </p:grpSpPr>
        <p:sp>
          <p:nvSpPr>
            <p:cNvPr id="6899" name="Google Shape;6899;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6"/>
          <p:cNvGrpSpPr/>
          <p:nvPr/>
        </p:nvGrpSpPr>
        <p:grpSpPr>
          <a:xfrm>
            <a:off x="2200736" y="1380546"/>
            <a:ext cx="332593" cy="353645"/>
            <a:chOff x="-34755225" y="3202075"/>
            <a:chExt cx="274100" cy="291450"/>
          </a:xfrm>
        </p:grpSpPr>
        <p:sp>
          <p:nvSpPr>
            <p:cNvPr id="6905" name="Google Shape;6905;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6"/>
          <p:cNvGrpSpPr/>
          <p:nvPr/>
        </p:nvGrpSpPr>
        <p:grpSpPr>
          <a:xfrm>
            <a:off x="2190209" y="1821587"/>
            <a:ext cx="353645" cy="353645"/>
            <a:chOff x="-34763900" y="3561225"/>
            <a:chExt cx="291450" cy="291450"/>
          </a:xfrm>
        </p:grpSpPr>
        <p:sp>
          <p:nvSpPr>
            <p:cNvPr id="6913" name="Google Shape;6913;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86"/>
          <p:cNvGrpSpPr/>
          <p:nvPr/>
        </p:nvGrpSpPr>
        <p:grpSpPr>
          <a:xfrm>
            <a:off x="845106" y="2730099"/>
            <a:ext cx="354586" cy="354586"/>
            <a:chOff x="-32927950" y="3227275"/>
            <a:chExt cx="292225" cy="292225"/>
          </a:xfrm>
        </p:grpSpPr>
        <p:sp>
          <p:nvSpPr>
            <p:cNvPr id="6918" name="Google Shape;6918;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6"/>
          <p:cNvGrpSpPr/>
          <p:nvPr/>
        </p:nvGrpSpPr>
        <p:grpSpPr>
          <a:xfrm>
            <a:off x="844621" y="3201213"/>
            <a:ext cx="355557" cy="353645"/>
            <a:chOff x="-32927950" y="3586425"/>
            <a:chExt cx="293025" cy="291450"/>
          </a:xfrm>
        </p:grpSpPr>
        <p:sp>
          <p:nvSpPr>
            <p:cNvPr id="6924" name="Google Shape;6924;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6"/>
          <p:cNvGrpSpPr/>
          <p:nvPr/>
        </p:nvGrpSpPr>
        <p:grpSpPr>
          <a:xfrm>
            <a:off x="845106" y="3665198"/>
            <a:ext cx="354586" cy="355557"/>
            <a:chOff x="-32927950" y="3944800"/>
            <a:chExt cx="292225" cy="293025"/>
          </a:xfrm>
        </p:grpSpPr>
        <p:sp>
          <p:nvSpPr>
            <p:cNvPr id="6930" name="Google Shape;6930;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6"/>
          <p:cNvGrpSpPr/>
          <p:nvPr/>
        </p:nvGrpSpPr>
        <p:grpSpPr>
          <a:xfrm>
            <a:off x="3073898" y="2730449"/>
            <a:ext cx="354586" cy="353888"/>
            <a:chOff x="-31094350" y="3194000"/>
            <a:chExt cx="292225" cy="291650"/>
          </a:xfrm>
        </p:grpSpPr>
        <p:sp>
          <p:nvSpPr>
            <p:cNvPr id="6940" name="Google Shape;6940;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6"/>
          <p:cNvGrpSpPr/>
          <p:nvPr/>
        </p:nvGrpSpPr>
        <p:grpSpPr>
          <a:xfrm>
            <a:off x="3074368" y="3200941"/>
            <a:ext cx="353645" cy="354191"/>
            <a:chOff x="-31093575" y="3552550"/>
            <a:chExt cx="291450" cy="291900"/>
          </a:xfrm>
        </p:grpSpPr>
        <p:sp>
          <p:nvSpPr>
            <p:cNvPr id="6949" name="Google Shape;6949;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6"/>
          <p:cNvGrpSpPr/>
          <p:nvPr/>
        </p:nvGrpSpPr>
        <p:grpSpPr>
          <a:xfrm>
            <a:off x="3074368" y="3666169"/>
            <a:ext cx="353645" cy="353615"/>
            <a:chOff x="-31093575" y="3911725"/>
            <a:chExt cx="291450" cy="291425"/>
          </a:xfrm>
        </p:grpSpPr>
        <p:sp>
          <p:nvSpPr>
            <p:cNvPr id="6954" name="Google Shape;6954;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6"/>
          <p:cNvGrpSpPr/>
          <p:nvPr/>
        </p:nvGrpSpPr>
        <p:grpSpPr>
          <a:xfrm>
            <a:off x="2183798" y="4123136"/>
            <a:ext cx="356497" cy="354586"/>
            <a:chOff x="-29946000" y="3183175"/>
            <a:chExt cx="293800" cy="292225"/>
          </a:xfrm>
        </p:grpSpPr>
        <p:sp>
          <p:nvSpPr>
            <p:cNvPr id="6957" name="Google Shape;6957;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6"/>
          <p:cNvGrpSpPr/>
          <p:nvPr/>
        </p:nvGrpSpPr>
        <p:grpSpPr>
          <a:xfrm>
            <a:off x="2628330" y="1380289"/>
            <a:ext cx="358408" cy="354161"/>
            <a:chOff x="-34408675" y="3202075"/>
            <a:chExt cx="295375" cy="291875"/>
          </a:xfrm>
        </p:grpSpPr>
        <p:sp>
          <p:nvSpPr>
            <p:cNvPr id="6964" name="Google Shape;6964;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2630241" y="1820283"/>
            <a:ext cx="354586" cy="356254"/>
            <a:chOff x="-34405525" y="3558075"/>
            <a:chExt cx="292225" cy="293600"/>
          </a:xfrm>
        </p:grpSpPr>
        <p:sp>
          <p:nvSpPr>
            <p:cNvPr id="6969" name="Google Shape;6969;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2629755" y="2256940"/>
            <a:ext cx="355557" cy="353615"/>
            <a:chOff x="-34406325" y="3919600"/>
            <a:chExt cx="293025" cy="291425"/>
          </a:xfrm>
        </p:grpSpPr>
        <p:sp>
          <p:nvSpPr>
            <p:cNvPr id="6973" name="Google Shape;6973;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6"/>
          <p:cNvGrpSpPr/>
          <p:nvPr/>
        </p:nvGrpSpPr>
        <p:grpSpPr>
          <a:xfrm>
            <a:off x="1293653" y="2736303"/>
            <a:ext cx="353645" cy="342179"/>
            <a:chOff x="-32568800" y="3232000"/>
            <a:chExt cx="291450" cy="282000"/>
          </a:xfrm>
        </p:grpSpPr>
        <p:sp>
          <p:nvSpPr>
            <p:cNvPr id="6981" name="Google Shape;6981;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6"/>
          <p:cNvGrpSpPr/>
          <p:nvPr/>
        </p:nvGrpSpPr>
        <p:grpSpPr>
          <a:xfrm>
            <a:off x="1293183" y="3201213"/>
            <a:ext cx="354586" cy="353645"/>
            <a:chOff x="-32569575" y="3586425"/>
            <a:chExt cx="292225" cy="291450"/>
          </a:xfrm>
        </p:grpSpPr>
        <p:sp>
          <p:nvSpPr>
            <p:cNvPr id="6984" name="Google Shape;6984;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1284098" y="3665805"/>
            <a:ext cx="372756" cy="354343"/>
            <a:chOff x="-32576675" y="3944600"/>
            <a:chExt cx="307200" cy="292025"/>
          </a:xfrm>
        </p:grpSpPr>
        <p:sp>
          <p:nvSpPr>
            <p:cNvPr id="6987" name="Google Shape;6987;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86"/>
          <p:cNvGrpSpPr/>
          <p:nvPr/>
        </p:nvGrpSpPr>
        <p:grpSpPr>
          <a:xfrm>
            <a:off x="3529065" y="2730100"/>
            <a:ext cx="354586" cy="354586"/>
            <a:chOff x="-30735200" y="3192625"/>
            <a:chExt cx="292225" cy="292225"/>
          </a:xfrm>
        </p:grpSpPr>
        <p:sp>
          <p:nvSpPr>
            <p:cNvPr id="6990" name="Google Shape;6990;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6"/>
          <p:cNvGrpSpPr/>
          <p:nvPr/>
        </p:nvGrpSpPr>
        <p:grpSpPr>
          <a:xfrm>
            <a:off x="3529065" y="3201532"/>
            <a:ext cx="354586" cy="353008"/>
            <a:chOff x="-30735200" y="3552550"/>
            <a:chExt cx="292225" cy="290925"/>
          </a:xfrm>
        </p:grpSpPr>
        <p:sp>
          <p:nvSpPr>
            <p:cNvPr id="6998" name="Google Shape;6998;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3529065" y="3666154"/>
            <a:ext cx="354586" cy="353645"/>
            <a:chOff x="-30735200" y="3910925"/>
            <a:chExt cx="292225" cy="291450"/>
          </a:xfrm>
        </p:grpSpPr>
        <p:sp>
          <p:nvSpPr>
            <p:cNvPr id="7001" name="Google Shape;7001;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3" name="Google Shape;7003;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4" name="Google Shape;7004;p86"/>
          <p:cNvGrpSpPr/>
          <p:nvPr/>
        </p:nvGrpSpPr>
        <p:grpSpPr>
          <a:xfrm>
            <a:off x="4882910" y="1379021"/>
            <a:ext cx="358971" cy="359224"/>
            <a:chOff x="-57956275" y="3197925"/>
            <a:chExt cx="319000" cy="319225"/>
          </a:xfrm>
        </p:grpSpPr>
        <p:sp>
          <p:nvSpPr>
            <p:cNvPr id="7005" name="Google Shape;7005;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6"/>
          <p:cNvGrpSpPr/>
          <p:nvPr/>
        </p:nvGrpSpPr>
        <p:grpSpPr>
          <a:xfrm>
            <a:off x="4905064" y="1835446"/>
            <a:ext cx="314662" cy="358971"/>
            <a:chOff x="-57940525" y="3590375"/>
            <a:chExt cx="279625" cy="319000"/>
          </a:xfrm>
        </p:grpSpPr>
        <p:sp>
          <p:nvSpPr>
            <p:cNvPr id="7013" name="Google Shape;7013;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6"/>
          <p:cNvGrpSpPr/>
          <p:nvPr/>
        </p:nvGrpSpPr>
        <p:grpSpPr>
          <a:xfrm>
            <a:off x="4875945" y="2276817"/>
            <a:ext cx="358099" cy="358999"/>
            <a:chOff x="-57959425" y="3982600"/>
            <a:chExt cx="318225" cy="319025"/>
          </a:xfrm>
        </p:grpSpPr>
        <p:sp>
          <p:nvSpPr>
            <p:cNvPr id="7019" name="Google Shape;7019;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6"/>
          <p:cNvGrpSpPr/>
          <p:nvPr/>
        </p:nvGrpSpPr>
        <p:grpSpPr>
          <a:xfrm>
            <a:off x="7076112" y="1380146"/>
            <a:ext cx="357226" cy="357226"/>
            <a:chOff x="-55987225" y="3198925"/>
            <a:chExt cx="317450" cy="317450"/>
          </a:xfrm>
        </p:grpSpPr>
        <p:sp>
          <p:nvSpPr>
            <p:cNvPr id="7024" name="Google Shape;7024;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6"/>
          <p:cNvGrpSpPr/>
          <p:nvPr/>
        </p:nvGrpSpPr>
        <p:grpSpPr>
          <a:xfrm>
            <a:off x="7076112" y="1836178"/>
            <a:ext cx="357226" cy="357367"/>
            <a:chOff x="-55987225" y="3591025"/>
            <a:chExt cx="317450" cy="317575"/>
          </a:xfrm>
        </p:grpSpPr>
        <p:sp>
          <p:nvSpPr>
            <p:cNvPr id="7029" name="Google Shape;7029;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6"/>
          <p:cNvGrpSpPr/>
          <p:nvPr/>
        </p:nvGrpSpPr>
        <p:grpSpPr>
          <a:xfrm>
            <a:off x="7090027" y="2276817"/>
            <a:ext cx="358999" cy="358999"/>
            <a:chOff x="-55988800" y="3982600"/>
            <a:chExt cx="319025" cy="319025"/>
          </a:xfrm>
        </p:grpSpPr>
        <p:sp>
          <p:nvSpPr>
            <p:cNvPr id="7035" name="Google Shape;7035;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6"/>
          <p:cNvGrpSpPr/>
          <p:nvPr/>
        </p:nvGrpSpPr>
        <p:grpSpPr>
          <a:xfrm>
            <a:off x="5748546" y="2734774"/>
            <a:ext cx="356326" cy="358971"/>
            <a:chOff x="-54026025" y="3192625"/>
            <a:chExt cx="316650" cy="319000"/>
          </a:xfrm>
        </p:grpSpPr>
        <p:sp>
          <p:nvSpPr>
            <p:cNvPr id="7041" name="Google Shape;7041;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5768492" y="3205748"/>
            <a:ext cx="316434" cy="358099"/>
            <a:chOff x="-54007925" y="3584850"/>
            <a:chExt cx="281200" cy="318225"/>
          </a:xfrm>
        </p:grpSpPr>
        <p:sp>
          <p:nvSpPr>
            <p:cNvPr id="7050" name="Google Shape;7050;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5768492" y="3667633"/>
            <a:ext cx="316434" cy="358914"/>
            <a:chOff x="-54007925" y="3975575"/>
            <a:chExt cx="281200" cy="318950"/>
          </a:xfrm>
        </p:grpSpPr>
        <p:sp>
          <p:nvSpPr>
            <p:cNvPr id="7057" name="Google Shape;7057;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6"/>
          <p:cNvGrpSpPr/>
          <p:nvPr/>
        </p:nvGrpSpPr>
        <p:grpSpPr>
          <a:xfrm>
            <a:off x="8003359" y="2752104"/>
            <a:ext cx="274770" cy="358492"/>
            <a:chOff x="-52005775" y="3208025"/>
            <a:chExt cx="244175" cy="318575"/>
          </a:xfrm>
        </p:grpSpPr>
        <p:sp>
          <p:nvSpPr>
            <p:cNvPr id="7062" name="Google Shape;7062;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6"/>
          <p:cNvGrpSpPr/>
          <p:nvPr/>
        </p:nvGrpSpPr>
        <p:grpSpPr>
          <a:xfrm>
            <a:off x="5309825" y="1380146"/>
            <a:ext cx="358099" cy="358099"/>
            <a:chOff x="-57568775" y="3198925"/>
            <a:chExt cx="318225" cy="318225"/>
          </a:xfrm>
        </p:grpSpPr>
        <p:sp>
          <p:nvSpPr>
            <p:cNvPr id="7074" name="Google Shape;7074;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6"/>
          <p:cNvGrpSpPr/>
          <p:nvPr/>
        </p:nvGrpSpPr>
        <p:grpSpPr>
          <a:xfrm>
            <a:off x="5331543" y="1835446"/>
            <a:ext cx="314662" cy="358099"/>
            <a:chOff x="-57549075" y="3590375"/>
            <a:chExt cx="279625" cy="318225"/>
          </a:xfrm>
        </p:grpSpPr>
        <p:sp>
          <p:nvSpPr>
            <p:cNvPr id="7081" name="Google Shape;7081;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6"/>
          <p:cNvGrpSpPr/>
          <p:nvPr/>
        </p:nvGrpSpPr>
        <p:grpSpPr>
          <a:xfrm>
            <a:off x="5323740" y="2276817"/>
            <a:ext cx="359871" cy="359871"/>
            <a:chOff x="-57570350" y="3982600"/>
            <a:chExt cx="319800" cy="319800"/>
          </a:xfrm>
        </p:grpSpPr>
        <p:sp>
          <p:nvSpPr>
            <p:cNvPr id="7086" name="Google Shape;7086;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6"/>
          <p:cNvGrpSpPr/>
          <p:nvPr/>
        </p:nvGrpSpPr>
        <p:grpSpPr>
          <a:xfrm>
            <a:off x="7538779" y="1379246"/>
            <a:ext cx="314662" cy="358999"/>
            <a:chOff x="-55576850" y="3198125"/>
            <a:chExt cx="279625" cy="319025"/>
          </a:xfrm>
        </p:grpSpPr>
        <p:sp>
          <p:nvSpPr>
            <p:cNvPr id="7091" name="Google Shape;7091;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6"/>
          <p:cNvGrpSpPr/>
          <p:nvPr/>
        </p:nvGrpSpPr>
        <p:grpSpPr>
          <a:xfrm>
            <a:off x="7516174" y="1835221"/>
            <a:ext cx="359871" cy="358324"/>
            <a:chOff x="-55596550" y="3590175"/>
            <a:chExt cx="319800" cy="318425"/>
          </a:xfrm>
        </p:grpSpPr>
        <p:sp>
          <p:nvSpPr>
            <p:cNvPr id="7096" name="Google Shape;7096;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6"/>
          <p:cNvGrpSpPr/>
          <p:nvPr/>
        </p:nvGrpSpPr>
        <p:grpSpPr>
          <a:xfrm>
            <a:off x="7531412" y="2276564"/>
            <a:ext cx="358999" cy="359252"/>
            <a:chOff x="-55595775" y="3982375"/>
            <a:chExt cx="319025" cy="319250"/>
          </a:xfrm>
        </p:grpSpPr>
        <p:sp>
          <p:nvSpPr>
            <p:cNvPr id="7101" name="Google Shape;7101;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6"/>
          <p:cNvGrpSpPr/>
          <p:nvPr/>
        </p:nvGrpSpPr>
        <p:grpSpPr>
          <a:xfrm>
            <a:off x="6188595" y="2734774"/>
            <a:ext cx="358999" cy="358099"/>
            <a:chOff x="-53635375" y="3192625"/>
            <a:chExt cx="319025" cy="318225"/>
          </a:xfrm>
        </p:grpSpPr>
        <p:sp>
          <p:nvSpPr>
            <p:cNvPr id="7108" name="Google Shape;7108;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6"/>
          <p:cNvGrpSpPr/>
          <p:nvPr/>
        </p:nvGrpSpPr>
        <p:grpSpPr>
          <a:xfrm>
            <a:off x="6210763" y="3205748"/>
            <a:ext cx="314662" cy="358999"/>
            <a:chOff x="-53615675" y="3584850"/>
            <a:chExt cx="279625" cy="319025"/>
          </a:xfrm>
        </p:grpSpPr>
        <p:sp>
          <p:nvSpPr>
            <p:cNvPr id="7112" name="Google Shape;7112;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6"/>
          <p:cNvGrpSpPr/>
          <p:nvPr/>
        </p:nvGrpSpPr>
        <p:grpSpPr>
          <a:xfrm>
            <a:off x="6188609" y="3668674"/>
            <a:ext cx="358971" cy="357874"/>
            <a:chOff x="-53634575" y="3976500"/>
            <a:chExt cx="319000" cy="318025"/>
          </a:xfrm>
        </p:grpSpPr>
        <p:sp>
          <p:nvSpPr>
            <p:cNvPr id="7116" name="Google Shape;7116;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983413" y="3211628"/>
            <a:ext cx="314662" cy="358436"/>
            <a:chOff x="-52023900" y="3590075"/>
            <a:chExt cx="279625" cy="318525"/>
          </a:xfrm>
        </p:grpSpPr>
        <p:sp>
          <p:nvSpPr>
            <p:cNvPr id="7125" name="Google Shape;7125;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6"/>
          <p:cNvGrpSpPr/>
          <p:nvPr/>
        </p:nvGrpSpPr>
        <p:grpSpPr>
          <a:xfrm>
            <a:off x="5746654" y="1380146"/>
            <a:ext cx="358971" cy="358971"/>
            <a:chOff x="-57173375" y="3198925"/>
            <a:chExt cx="319000" cy="319000"/>
          </a:xfrm>
        </p:grpSpPr>
        <p:sp>
          <p:nvSpPr>
            <p:cNvPr id="7133" name="Google Shape;7133;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86"/>
          <p:cNvGrpSpPr/>
          <p:nvPr/>
        </p:nvGrpSpPr>
        <p:grpSpPr>
          <a:xfrm>
            <a:off x="5747541" y="1857587"/>
            <a:ext cx="357198" cy="314690"/>
            <a:chOff x="-57176525" y="3610050"/>
            <a:chExt cx="317425" cy="279650"/>
          </a:xfrm>
        </p:grpSpPr>
        <p:sp>
          <p:nvSpPr>
            <p:cNvPr id="7138" name="Google Shape;7138;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6"/>
          <p:cNvGrpSpPr/>
          <p:nvPr/>
        </p:nvGrpSpPr>
        <p:grpSpPr>
          <a:xfrm>
            <a:off x="7957995" y="1380146"/>
            <a:ext cx="358099" cy="356326"/>
            <a:chOff x="-55202750" y="3198925"/>
            <a:chExt cx="318225" cy="316650"/>
          </a:xfrm>
        </p:grpSpPr>
        <p:sp>
          <p:nvSpPr>
            <p:cNvPr id="7144" name="Google Shape;7144;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6"/>
          <p:cNvGrpSpPr/>
          <p:nvPr/>
        </p:nvGrpSpPr>
        <p:grpSpPr>
          <a:xfrm>
            <a:off x="7968629" y="1835446"/>
            <a:ext cx="336830" cy="358099"/>
            <a:chOff x="-55194875" y="3590375"/>
            <a:chExt cx="299325" cy="318225"/>
          </a:xfrm>
        </p:grpSpPr>
        <p:sp>
          <p:nvSpPr>
            <p:cNvPr id="7147" name="Google Shape;7147;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6"/>
          <p:cNvGrpSpPr/>
          <p:nvPr/>
        </p:nvGrpSpPr>
        <p:grpSpPr>
          <a:xfrm>
            <a:off x="7973247" y="2277717"/>
            <a:ext cx="357198" cy="357198"/>
            <a:chOff x="-55203525" y="3983400"/>
            <a:chExt cx="317425" cy="317425"/>
          </a:xfrm>
        </p:grpSpPr>
        <p:sp>
          <p:nvSpPr>
            <p:cNvPr id="7153" name="Google Shape;7153;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6"/>
          <p:cNvGrpSpPr/>
          <p:nvPr/>
        </p:nvGrpSpPr>
        <p:grpSpPr>
          <a:xfrm>
            <a:off x="6639727" y="2734774"/>
            <a:ext cx="335930" cy="358971"/>
            <a:chOff x="-53232900" y="3192625"/>
            <a:chExt cx="298525" cy="319000"/>
          </a:xfrm>
        </p:grpSpPr>
        <p:sp>
          <p:nvSpPr>
            <p:cNvPr id="7157" name="Google Shape;7157;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6"/>
          <p:cNvGrpSpPr/>
          <p:nvPr/>
        </p:nvGrpSpPr>
        <p:grpSpPr>
          <a:xfrm>
            <a:off x="6629093" y="3205748"/>
            <a:ext cx="357198" cy="356326"/>
            <a:chOff x="-53242350" y="3584850"/>
            <a:chExt cx="317425" cy="316650"/>
          </a:xfrm>
        </p:grpSpPr>
        <p:sp>
          <p:nvSpPr>
            <p:cNvPr id="7166" name="Google Shape;7166;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6"/>
          <p:cNvGrpSpPr/>
          <p:nvPr/>
        </p:nvGrpSpPr>
        <p:grpSpPr>
          <a:xfrm>
            <a:off x="6650362" y="3668449"/>
            <a:ext cx="314662" cy="358999"/>
            <a:chOff x="-53224225" y="3976300"/>
            <a:chExt cx="279625" cy="319025"/>
          </a:xfrm>
        </p:grpSpPr>
        <p:sp>
          <p:nvSpPr>
            <p:cNvPr id="7172" name="Google Shape;7172;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6"/>
          <p:cNvGrpSpPr/>
          <p:nvPr/>
        </p:nvGrpSpPr>
        <p:grpSpPr>
          <a:xfrm>
            <a:off x="7961258" y="3676129"/>
            <a:ext cx="358971" cy="358408"/>
            <a:chOff x="-52043575" y="3983125"/>
            <a:chExt cx="319000" cy="318500"/>
          </a:xfrm>
        </p:grpSpPr>
        <p:sp>
          <p:nvSpPr>
            <p:cNvPr id="7180" name="Google Shape;7180;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6"/>
          <p:cNvGrpSpPr/>
          <p:nvPr/>
        </p:nvGrpSpPr>
        <p:grpSpPr>
          <a:xfrm>
            <a:off x="6215199" y="1380146"/>
            <a:ext cx="314662" cy="358971"/>
            <a:chOff x="-56766175" y="3198925"/>
            <a:chExt cx="279625" cy="319000"/>
          </a:xfrm>
        </p:grpSpPr>
        <p:sp>
          <p:nvSpPr>
            <p:cNvPr id="7190" name="Google Shape;7190;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6"/>
          <p:cNvGrpSpPr/>
          <p:nvPr/>
        </p:nvGrpSpPr>
        <p:grpSpPr>
          <a:xfrm>
            <a:off x="6214313" y="1835446"/>
            <a:ext cx="316434" cy="358099"/>
            <a:chOff x="-56766175" y="3590375"/>
            <a:chExt cx="281200" cy="318225"/>
          </a:xfrm>
        </p:grpSpPr>
        <p:sp>
          <p:nvSpPr>
            <p:cNvPr id="7198" name="Google Shape;7198;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6"/>
          <p:cNvGrpSpPr/>
          <p:nvPr/>
        </p:nvGrpSpPr>
        <p:grpSpPr>
          <a:xfrm>
            <a:off x="6251269" y="2276817"/>
            <a:ext cx="272126" cy="358099"/>
            <a:chOff x="-56747275" y="3982600"/>
            <a:chExt cx="241825" cy="318225"/>
          </a:xfrm>
        </p:grpSpPr>
        <p:sp>
          <p:nvSpPr>
            <p:cNvPr id="7203" name="Google Shape;7203;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6"/>
          <p:cNvGrpSpPr/>
          <p:nvPr/>
        </p:nvGrpSpPr>
        <p:grpSpPr>
          <a:xfrm>
            <a:off x="4859020" y="3219055"/>
            <a:ext cx="358999" cy="342991"/>
            <a:chOff x="-54812875" y="3596675"/>
            <a:chExt cx="319025" cy="304800"/>
          </a:xfrm>
        </p:grpSpPr>
        <p:sp>
          <p:nvSpPr>
            <p:cNvPr id="7211" name="Google Shape;7211;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8" name="Google Shape;7218;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86"/>
          <p:cNvGrpSpPr/>
          <p:nvPr/>
        </p:nvGrpSpPr>
        <p:grpSpPr>
          <a:xfrm>
            <a:off x="4881188" y="3675538"/>
            <a:ext cx="314662" cy="358099"/>
            <a:chOff x="-54793175" y="3982600"/>
            <a:chExt cx="279625" cy="318225"/>
          </a:xfrm>
        </p:grpSpPr>
        <p:sp>
          <p:nvSpPr>
            <p:cNvPr id="7221" name="Google Shape;7221;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6"/>
          <p:cNvGrpSpPr/>
          <p:nvPr/>
        </p:nvGrpSpPr>
        <p:grpSpPr>
          <a:xfrm>
            <a:off x="7092647" y="2734774"/>
            <a:ext cx="314662" cy="358099"/>
            <a:chOff x="-52832000" y="3192625"/>
            <a:chExt cx="279625" cy="318225"/>
          </a:xfrm>
        </p:grpSpPr>
        <p:sp>
          <p:nvSpPr>
            <p:cNvPr id="7229" name="Google Shape;7229;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6"/>
          <p:cNvGrpSpPr/>
          <p:nvPr/>
        </p:nvGrpSpPr>
        <p:grpSpPr>
          <a:xfrm>
            <a:off x="5779179" y="2276142"/>
            <a:ext cx="323524" cy="358774"/>
            <a:chOff x="-57162350" y="3982000"/>
            <a:chExt cx="287500" cy="318825"/>
          </a:xfrm>
        </p:grpSpPr>
        <p:sp>
          <p:nvSpPr>
            <p:cNvPr id="7238" name="Google Shape;7238;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6"/>
          <p:cNvGrpSpPr/>
          <p:nvPr/>
        </p:nvGrpSpPr>
        <p:grpSpPr>
          <a:xfrm>
            <a:off x="7070492" y="3206648"/>
            <a:ext cx="358971" cy="357198"/>
            <a:chOff x="-52851675" y="3585650"/>
            <a:chExt cx="319000" cy="317425"/>
          </a:xfrm>
        </p:grpSpPr>
        <p:sp>
          <p:nvSpPr>
            <p:cNvPr id="7247" name="Google Shape;7247;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7092647" y="3668449"/>
            <a:ext cx="314662" cy="358999"/>
            <a:chOff x="-52832000" y="3976300"/>
            <a:chExt cx="279625" cy="319025"/>
          </a:xfrm>
        </p:grpSpPr>
        <p:sp>
          <p:nvSpPr>
            <p:cNvPr id="7254" name="Google Shape;7254;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6"/>
          <p:cNvGrpSpPr/>
          <p:nvPr/>
        </p:nvGrpSpPr>
        <p:grpSpPr>
          <a:xfrm>
            <a:off x="6209853" y="4123097"/>
            <a:ext cx="316434" cy="358099"/>
            <a:chOff x="-51633225" y="3198925"/>
            <a:chExt cx="281200" cy="318225"/>
          </a:xfrm>
        </p:grpSpPr>
        <p:sp>
          <p:nvSpPr>
            <p:cNvPr id="7260" name="Google Shape;7260;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6"/>
          <p:cNvGrpSpPr/>
          <p:nvPr/>
        </p:nvGrpSpPr>
        <p:grpSpPr>
          <a:xfrm>
            <a:off x="6628676" y="1381018"/>
            <a:ext cx="365188" cy="357226"/>
            <a:chOff x="-56396775" y="3199700"/>
            <a:chExt cx="324525" cy="317450"/>
          </a:xfrm>
        </p:grpSpPr>
        <p:sp>
          <p:nvSpPr>
            <p:cNvPr id="7268" name="Google Shape;7268;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6"/>
          <p:cNvGrpSpPr/>
          <p:nvPr/>
        </p:nvGrpSpPr>
        <p:grpSpPr>
          <a:xfrm>
            <a:off x="6631771" y="1846953"/>
            <a:ext cx="358999" cy="335958"/>
            <a:chOff x="-56394425" y="3600600"/>
            <a:chExt cx="319025" cy="298550"/>
          </a:xfrm>
        </p:grpSpPr>
        <p:sp>
          <p:nvSpPr>
            <p:cNvPr id="7275" name="Google Shape;7275;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6"/>
          <p:cNvGrpSpPr/>
          <p:nvPr/>
        </p:nvGrpSpPr>
        <p:grpSpPr>
          <a:xfrm>
            <a:off x="6662538" y="2277717"/>
            <a:ext cx="327068" cy="357198"/>
            <a:chOff x="-56379450" y="3983400"/>
            <a:chExt cx="290650" cy="317425"/>
          </a:xfrm>
        </p:grpSpPr>
        <p:sp>
          <p:nvSpPr>
            <p:cNvPr id="7279" name="Google Shape;7279;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6"/>
          <p:cNvGrpSpPr/>
          <p:nvPr/>
        </p:nvGrpSpPr>
        <p:grpSpPr>
          <a:xfrm>
            <a:off x="5326242" y="2741864"/>
            <a:ext cx="316434" cy="358971"/>
            <a:chOff x="-54401725" y="3198925"/>
            <a:chExt cx="281200" cy="319000"/>
          </a:xfrm>
        </p:grpSpPr>
        <p:sp>
          <p:nvSpPr>
            <p:cNvPr id="7288" name="Google Shape;7288;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6"/>
          <p:cNvGrpSpPr/>
          <p:nvPr/>
        </p:nvGrpSpPr>
        <p:grpSpPr>
          <a:xfrm>
            <a:off x="5327128" y="3211965"/>
            <a:ext cx="314662" cy="358099"/>
            <a:chOff x="-54401725" y="3590375"/>
            <a:chExt cx="279625" cy="318225"/>
          </a:xfrm>
        </p:grpSpPr>
        <p:sp>
          <p:nvSpPr>
            <p:cNvPr id="7300" name="Google Shape;7300;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6"/>
          <p:cNvGrpSpPr/>
          <p:nvPr/>
        </p:nvGrpSpPr>
        <p:grpSpPr>
          <a:xfrm>
            <a:off x="5324920" y="3675538"/>
            <a:ext cx="319079" cy="358099"/>
            <a:chOff x="-54403300" y="3982600"/>
            <a:chExt cx="283550" cy="318225"/>
          </a:xfrm>
        </p:grpSpPr>
        <p:sp>
          <p:nvSpPr>
            <p:cNvPr id="7307" name="Google Shape;7307;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6"/>
          <p:cNvGrpSpPr/>
          <p:nvPr/>
        </p:nvGrpSpPr>
        <p:grpSpPr>
          <a:xfrm>
            <a:off x="7512313" y="2736772"/>
            <a:ext cx="356298" cy="356973"/>
            <a:chOff x="-52458650" y="3194400"/>
            <a:chExt cx="316625" cy="317225"/>
          </a:xfrm>
        </p:grpSpPr>
        <p:sp>
          <p:nvSpPr>
            <p:cNvPr id="7313" name="Google Shape;7313;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6"/>
          <p:cNvGrpSpPr/>
          <p:nvPr/>
        </p:nvGrpSpPr>
        <p:grpSpPr>
          <a:xfrm>
            <a:off x="4881188" y="2741864"/>
            <a:ext cx="314662" cy="358971"/>
            <a:chOff x="-54793175" y="3198925"/>
            <a:chExt cx="279625" cy="319000"/>
          </a:xfrm>
        </p:grpSpPr>
        <p:sp>
          <p:nvSpPr>
            <p:cNvPr id="7322" name="Google Shape;7322;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6"/>
          <p:cNvGrpSpPr/>
          <p:nvPr/>
        </p:nvGrpSpPr>
        <p:grpSpPr>
          <a:xfrm>
            <a:off x="7521611" y="3205748"/>
            <a:ext cx="337703" cy="357845"/>
            <a:chOff x="-52450000" y="3584850"/>
            <a:chExt cx="300100" cy="318000"/>
          </a:xfrm>
        </p:grpSpPr>
        <p:sp>
          <p:nvSpPr>
            <p:cNvPr id="7330" name="Google Shape;7330;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6"/>
          <p:cNvGrpSpPr/>
          <p:nvPr/>
        </p:nvGrpSpPr>
        <p:grpSpPr>
          <a:xfrm>
            <a:off x="7533131" y="3670221"/>
            <a:ext cx="314662" cy="357226"/>
            <a:chOff x="-52440550" y="3977875"/>
            <a:chExt cx="279625" cy="317450"/>
          </a:xfrm>
        </p:grpSpPr>
        <p:sp>
          <p:nvSpPr>
            <p:cNvPr id="7338" name="Google Shape;7338;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6"/>
          <p:cNvGrpSpPr/>
          <p:nvPr/>
        </p:nvGrpSpPr>
        <p:grpSpPr>
          <a:xfrm>
            <a:off x="6645066" y="4126427"/>
            <a:ext cx="314662" cy="358999"/>
            <a:chOff x="-51623775" y="3584850"/>
            <a:chExt cx="279625" cy="319025"/>
          </a:xfrm>
        </p:grpSpPr>
        <p:sp>
          <p:nvSpPr>
            <p:cNvPr id="7347" name="Google Shape;7347;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6" name="Google Shape;7356;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57" name="Google Shape;7357;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61" name="Shape 7361"/>
        <p:cNvGrpSpPr/>
        <p:nvPr/>
      </p:nvGrpSpPr>
      <p:grpSpPr>
        <a:xfrm>
          <a:off x="0" y="0"/>
          <a:ext cx="0" cy="0"/>
          <a:chOff x="0" y="0"/>
          <a:chExt cx="0" cy="0"/>
        </a:xfrm>
      </p:grpSpPr>
      <p:grpSp>
        <p:nvGrpSpPr>
          <p:cNvPr id="7362" name="Google Shape;7362;p87"/>
          <p:cNvGrpSpPr/>
          <p:nvPr/>
        </p:nvGrpSpPr>
        <p:grpSpPr>
          <a:xfrm>
            <a:off x="885675" y="1386849"/>
            <a:ext cx="276003" cy="357300"/>
            <a:chOff x="-50469125" y="3183175"/>
            <a:chExt cx="233150" cy="301825"/>
          </a:xfrm>
        </p:grpSpPr>
        <p:sp>
          <p:nvSpPr>
            <p:cNvPr id="7363" name="Google Shape;7363;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7"/>
          <p:cNvGrpSpPr/>
          <p:nvPr/>
        </p:nvGrpSpPr>
        <p:grpSpPr>
          <a:xfrm>
            <a:off x="845574" y="1822251"/>
            <a:ext cx="356205" cy="355288"/>
            <a:chOff x="-50504575" y="3550975"/>
            <a:chExt cx="300900" cy="300125"/>
          </a:xfrm>
        </p:grpSpPr>
        <p:sp>
          <p:nvSpPr>
            <p:cNvPr id="7367" name="Google Shape;7367;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7"/>
          <p:cNvGrpSpPr/>
          <p:nvPr/>
        </p:nvGrpSpPr>
        <p:grpSpPr>
          <a:xfrm>
            <a:off x="845574" y="2260493"/>
            <a:ext cx="356205" cy="354341"/>
            <a:chOff x="-50503000" y="3921175"/>
            <a:chExt cx="300900" cy="299325"/>
          </a:xfrm>
        </p:grpSpPr>
        <p:sp>
          <p:nvSpPr>
            <p:cNvPr id="7372" name="Google Shape;7372;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7"/>
          <p:cNvGrpSpPr/>
          <p:nvPr/>
        </p:nvGrpSpPr>
        <p:grpSpPr>
          <a:xfrm>
            <a:off x="3049627" y="1406411"/>
            <a:ext cx="355258" cy="356205"/>
            <a:chOff x="-48630025" y="3199700"/>
            <a:chExt cx="300100" cy="300900"/>
          </a:xfrm>
        </p:grpSpPr>
        <p:sp>
          <p:nvSpPr>
            <p:cNvPr id="7378" name="Google Shape;7378;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7"/>
          <p:cNvGrpSpPr/>
          <p:nvPr/>
        </p:nvGrpSpPr>
        <p:grpSpPr>
          <a:xfrm>
            <a:off x="3049627" y="1843707"/>
            <a:ext cx="355258" cy="355258"/>
            <a:chOff x="-48630025" y="3569100"/>
            <a:chExt cx="300100" cy="300100"/>
          </a:xfrm>
        </p:grpSpPr>
        <p:sp>
          <p:nvSpPr>
            <p:cNvPr id="7382" name="Google Shape;7382;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7"/>
          <p:cNvGrpSpPr/>
          <p:nvPr/>
        </p:nvGrpSpPr>
        <p:grpSpPr>
          <a:xfrm>
            <a:off x="3050101" y="2281003"/>
            <a:ext cx="354311" cy="353394"/>
            <a:chOff x="-48629225" y="3938500"/>
            <a:chExt cx="299300" cy="298525"/>
          </a:xfrm>
        </p:grpSpPr>
        <p:sp>
          <p:nvSpPr>
            <p:cNvPr id="7393" name="Google Shape;7393;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7"/>
          <p:cNvGrpSpPr/>
          <p:nvPr/>
        </p:nvGrpSpPr>
        <p:grpSpPr>
          <a:xfrm>
            <a:off x="1785504" y="2752344"/>
            <a:ext cx="311458" cy="354341"/>
            <a:chOff x="-46762575" y="3200500"/>
            <a:chExt cx="263100" cy="299325"/>
          </a:xfrm>
        </p:grpSpPr>
        <p:sp>
          <p:nvSpPr>
            <p:cNvPr id="7398" name="Google Shape;7398;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1763589" y="3211066"/>
            <a:ext cx="355288" cy="312375"/>
            <a:chOff x="-46779900" y="3588000"/>
            <a:chExt cx="300125" cy="263875"/>
          </a:xfrm>
        </p:grpSpPr>
        <p:sp>
          <p:nvSpPr>
            <p:cNvPr id="7404" name="Google Shape;7404;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7"/>
          <p:cNvGrpSpPr/>
          <p:nvPr/>
        </p:nvGrpSpPr>
        <p:grpSpPr>
          <a:xfrm>
            <a:off x="1764062" y="3625988"/>
            <a:ext cx="354341" cy="353394"/>
            <a:chOff x="-46779100" y="3938500"/>
            <a:chExt cx="299325" cy="298525"/>
          </a:xfrm>
        </p:grpSpPr>
        <p:sp>
          <p:nvSpPr>
            <p:cNvPr id="7409" name="Google Shape;7409;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87"/>
          <p:cNvGrpSpPr/>
          <p:nvPr/>
        </p:nvGrpSpPr>
        <p:grpSpPr>
          <a:xfrm>
            <a:off x="3971800" y="2758855"/>
            <a:ext cx="355258" cy="355288"/>
            <a:chOff x="-44924250" y="3206000"/>
            <a:chExt cx="300100" cy="300125"/>
          </a:xfrm>
        </p:grpSpPr>
        <p:sp>
          <p:nvSpPr>
            <p:cNvPr id="7412" name="Google Shape;7412;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7"/>
          <p:cNvGrpSpPr/>
          <p:nvPr/>
        </p:nvGrpSpPr>
        <p:grpSpPr>
          <a:xfrm>
            <a:off x="1286286" y="1386849"/>
            <a:ext cx="355258" cy="355258"/>
            <a:chOff x="-50134375" y="3183175"/>
            <a:chExt cx="300100" cy="300100"/>
          </a:xfrm>
        </p:grpSpPr>
        <p:sp>
          <p:nvSpPr>
            <p:cNvPr id="7418" name="Google Shape;7418;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7"/>
          <p:cNvGrpSpPr/>
          <p:nvPr/>
        </p:nvGrpSpPr>
        <p:grpSpPr>
          <a:xfrm>
            <a:off x="1286286" y="1822251"/>
            <a:ext cx="355258" cy="355288"/>
            <a:chOff x="-50134375" y="3550975"/>
            <a:chExt cx="300100" cy="300125"/>
          </a:xfrm>
        </p:grpSpPr>
        <p:sp>
          <p:nvSpPr>
            <p:cNvPr id="7429" name="Google Shape;7429;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7"/>
          <p:cNvGrpSpPr/>
          <p:nvPr/>
        </p:nvGrpSpPr>
        <p:grpSpPr>
          <a:xfrm>
            <a:off x="1286286" y="2259783"/>
            <a:ext cx="355258" cy="355051"/>
            <a:chOff x="-50134375" y="3920575"/>
            <a:chExt cx="300100" cy="299925"/>
          </a:xfrm>
        </p:grpSpPr>
        <p:sp>
          <p:nvSpPr>
            <p:cNvPr id="7432" name="Google Shape;7432;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7"/>
          <p:cNvGrpSpPr/>
          <p:nvPr/>
        </p:nvGrpSpPr>
        <p:grpSpPr>
          <a:xfrm>
            <a:off x="3497010" y="1407358"/>
            <a:ext cx="357123" cy="355258"/>
            <a:chOff x="-48262200" y="3200500"/>
            <a:chExt cx="301675" cy="300100"/>
          </a:xfrm>
        </p:grpSpPr>
        <p:sp>
          <p:nvSpPr>
            <p:cNvPr id="7436" name="Google Shape;7436;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7"/>
          <p:cNvGrpSpPr/>
          <p:nvPr/>
        </p:nvGrpSpPr>
        <p:grpSpPr>
          <a:xfrm>
            <a:off x="3526383" y="1844447"/>
            <a:ext cx="298377" cy="354519"/>
            <a:chOff x="-48233050" y="3569725"/>
            <a:chExt cx="252050" cy="299475"/>
          </a:xfrm>
        </p:grpSpPr>
        <p:sp>
          <p:nvSpPr>
            <p:cNvPr id="7446" name="Google Shape;7446;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7"/>
          <p:cNvGrpSpPr/>
          <p:nvPr/>
        </p:nvGrpSpPr>
        <p:grpSpPr>
          <a:xfrm>
            <a:off x="3550148" y="2278191"/>
            <a:ext cx="250847" cy="358070"/>
            <a:chOff x="-48216525" y="3936125"/>
            <a:chExt cx="211900" cy="302475"/>
          </a:xfrm>
        </p:grpSpPr>
        <p:sp>
          <p:nvSpPr>
            <p:cNvPr id="7450" name="Google Shape;7450;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7"/>
          <p:cNvGrpSpPr/>
          <p:nvPr/>
        </p:nvGrpSpPr>
        <p:grpSpPr>
          <a:xfrm>
            <a:off x="2205866" y="2753261"/>
            <a:ext cx="355258" cy="355288"/>
            <a:chOff x="-46410500" y="3201275"/>
            <a:chExt cx="300100" cy="300125"/>
          </a:xfrm>
        </p:grpSpPr>
        <p:sp>
          <p:nvSpPr>
            <p:cNvPr id="7455" name="Google Shape;7455;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7"/>
          <p:cNvGrpSpPr/>
          <p:nvPr/>
        </p:nvGrpSpPr>
        <p:grpSpPr>
          <a:xfrm>
            <a:off x="2205866" y="3188692"/>
            <a:ext cx="355258" cy="356205"/>
            <a:chOff x="-46409700" y="3569100"/>
            <a:chExt cx="300100" cy="300900"/>
          </a:xfrm>
        </p:grpSpPr>
        <p:sp>
          <p:nvSpPr>
            <p:cNvPr id="7461" name="Google Shape;7461;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7"/>
          <p:cNvGrpSpPr/>
          <p:nvPr/>
        </p:nvGrpSpPr>
        <p:grpSpPr>
          <a:xfrm>
            <a:off x="2193747" y="3624124"/>
            <a:ext cx="379497" cy="358070"/>
            <a:chOff x="-46422300" y="3936925"/>
            <a:chExt cx="320575" cy="302475"/>
          </a:xfrm>
        </p:grpSpPr>
        <p:sp>
          <p:nvSpPr>
            <p:cNvPr id="7467" name="Google Shape;7467;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7"/>
          <p:cNvGrpSpPr/>
          <p:nvPr/>
        </p:nvGrpSpPr>
        <p:grpSpPr>
          <a:xfrm>
            <a:off x="3971326" y="3178452"/>
            <a:ext cx="356205" cy="355258"/>
            <a:chOff x="-44914800" y="3560450"/>
            <a:chExt cx="300900" cy="300100"/>
          </a:xfrm>
        </p:grpSpPr>
        <p:sp>
          <p:nvSpPr>
            <p:cNvPr id="7470" name="Google Shape;7470;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7"/>
          <p:cNvGrpSpPr/>
          <p:nvPr/>
        </p:nvGrpSpPr>
        <p:grpSpPr>
          <a:xfrm>
            <a:off x="1726378" y="1387086"/>
            <a:ext cx="354311" cy="354104"/>
            <a:chOff x="-49764975" y="3183375"/>
            <a:chExt cx="299300" cy="299125"/>
          </a:xfrm>
        </p:grpSpPr>
        <p:sp>
          <p:nvSpPr>
            <p:cNvPr id="7476" name="Google Shape;7476;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7"/>
          <p:cNvGrpSpPr/>
          <p:nvPr/>
        </p:nvGrpSpPr>
        <p:grpSpPr>
          <a:xfrm>
            <a:off x="1726378" y="1822547"/>
            <a:ext cx="354311" cy="355909"/>
            <a:chOff x="-49764975" y="3551225"/>
            <a:chExt cx="299300" cy="300650"/>
          </a:xfrm>
        </p:grpSpPr>
        <p:sp>
          <p:nvSpPr>
            <p:cNvPr id="7486" name="Google Shape;7486;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7"/>
          <p:cNvGrpSpPr/>
          <p:nvPr/>
        </p:nvGrpSpPr>
        <p:grpSpPr>
          <a:xfrm>
            <a:off x="1724040" y="2259310"/>
            <a:ext cx="358987" cy="355525"/>
            <a:chOff x="-49766550" y="3920175"/>
            <a:chExt cx="303250" cy="300325"/>
          </a:xfrm>
        </p:grpSpPr>
        <p:sp>
          <p:nvSpPr>
            <p:cNvPr id="7498" name="Google Shape;7498;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7"/>
          <p:cNvGrpSpPr/>
          <p:nvPr/>
        </p:nvGrpSpPr>
        <p:grpSpPr>
          <a:xfrm>
            <a:off x="3939571" y="1407358"/>
            <a:ext cx="357123" cy="354341"/>
            <a:chOff x="-47892800" y="3200500"/>
            <a:chExt cx="301675" cy="299325"/>
          </a:xfrm>
        </p:grpSpPr>
        <p:sp>
          <p:nvSpPr>
            <p:cNvPr id="7503" name="Google Shape;7503;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7"/>
          <p:cNvGrpSpPr/>
          <p:nvPr/>
        </p:nvGrpSpPr>
        <p:grpSpPr>
          <a:xfrm>
            <a:off x="4003437" y="1843707"/>
            <a:ext cx="229391" cy="355258"/>
            <a:chOff x="-47839250" y="3569100"/>
            <a:chExt cx="193775" cy="300100"/>
          </a:xfrm>
        </p:grpSpPr>
        <p:sp>
          <p:nvSpPr>
            <p:cNvPr id="7510" name="Google Shape;7510;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7"/>
          <p:cNvGrpSpPr/>
          <p:nvPr/>
        </p:nvGrpSpPr>
        <p:grpSpPr>
          <a:xfrm>
            <a:off x="3940503" y="2280056"/>
            <a:ext cx="355258" cy="356205"/>
            <a:chOff x="-47892800" y="3937700"/>
            <a:chExt cx="300100" cy="300900"/>
          </a:xfrm>
        </p:grpSpPr>
        <p:sp>
          <p:nvSpPr>
            <p:cNvPr id="7517" name="Google Shape;7517;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7"/>
          <p:cNvGrpSpPr/>
          <p:nvPr/>
        </p:nvGrpSpPr>
        <p:grpSpPr>
          <a:xfrm>
            <a:off x="2645798" y="2773770"/>
            <a:ext cx="355258" cy="311458"/>
            <a:chOff x="-46042675" y="3218600"/>
            <a:chExt cx="300100" cy="263100"/>
          </a:xfrm>
        </p:grpSpPr>
        <p:sp>
          <p:nvSpPr>
            <p:cNvPr id="7526" name="Google Shape;7526;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7"/>
          <p:cNvGrpSpPr/>
          <p:nvPr/>
        </p:nvGrpSpPr>
        <p:grpSpPr>
          <a:xfrm>
            <a:off x="2645798" y="3188219"/>
            <a:ext cx="355258" cy="323118"/>
            <a:chOff x="-46042675" y="3568700"/>
            <a:chExt cx="300100" cy="272950"/>
          </a:xfrm>
        </p:grpSpPr>
        <p:sp>
          <p:nvSpPr>
            <p:cNvPr id="7533" name="Google Shape;7533;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7"/>
          <p:cNvGrpSpPr/>
          <p:nvPr/>
        </p:nvGrpSpPr>
        <p:grpSpPr>
          <a:xfrm>
            <a:off x="2687749" y="3625189"/>
            <a:ext cx="271357" cy="356057"/>
            <a:chOff x="-46007225" y="3937825"/>
            <a:chExt cx="229225" cy="300775"/>
          </a:xfrm>
        </p:grpSpPr>
        <p:sp>
          <p:nvSpPr>
            <p:cNvPr id="7538" name="Google Shape;7538;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7"/>
          <p:cNvGrpSpPr/>
          <p:nvPr/>
        </p:nvGrpSpPr>
        <p:grpSpPr>
          <a:xfrm>
            <a:off x="3993241" y="3615275"/>
            <a:ext cx="312375" cy="357596"/>
            <a:chOff x="-44895900" y="3929450"/>
            <a:chExt cx="263875" cy="302075"/>
          </a:xfrm>
        </p:grpSpPr>
        <p:sp>
          <p:nvSpPr>
            <p:cNvPr id="7549" name="Google Shape;7549;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7"/>
          <p:cNvGrpSpPr/>
          <p:nvPr/>
        </p:nvGrpSpPr>
        <p:grpSpPr>
          <a:xfrm>
            <a:off x="2167060" y="1398036"/>
            <a:ext cx="356205" cy="332885"/>
            <a:chOff x="-49397175" y="3192625"/>
            <a:chExt cx="300900" cy="281200"/>
          </a:xfrm>
        </p:grpSpPr>
        <p:sp>
          <p:nvSpPr>
            <p:cNvPr id="7556" name="Google Shape;7556;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7"/>
          <p:cNvGrpSpPr/>
          <p:nvPr/>
        </p:nvGrpSpPr>
        <p:grpSpPr>
          <a:xfrm>
            <a:off x="2193163" y="1822251"/>
            <a:ext cx="304000" cy="356205"/>
            <a:chOff x="-49375900" y="3550975"/>
            <a:chExt cx="256800" cy="300900"/>
          </a:xfrm>
        </p:grpSpPr>
        <p:sp>
          <p:nvSpPr>
            <p:cNvPr id="7564" name="Google Shape;7564;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7"/>
          <p:cNvGrpSpPr/>
          <p:nvPr/>
        </p:nvGrpSpPr>
        <p:grpSpPr>
          <a:xfrm>
            <a:off x="2188516" y="2259546"/>
            <a:ext cx="313293" cy="356205"/>
            <a:chOff x="-49378250" y="3920375"/>
            <a:chExt cx="264650" cy="300900"/>
          </a:xfrm>
        </p:grpSpPr>
        <p:sp>
          <p:nvSpPr>
            <p:cNvPr id="7576" name="Google Shape;7576;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7"/>
          <p:cNvGrpSpPr/>
          <p:nvPr/>
        </p:nvGrpSpPr>
        <p:grpSpPr>
          <a:xfrm>
            <a:off x="907504" y="2752344"/>
            <a:ext cx="312375" cy="357123"/>
            <a:chOff x="-47505300" y="3200500"/>
            <a:chExt cx="263875" cy="301675"/>
          </a:xfrm>
        </p:grpSpPr>
        <p:sp>
          <p:nvSpPr>
            <p:cNvPr id="7584" name="Google Shape;7584;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7"/>
          <p:cNvGrpSpPr/>
          <p:nvPr/>
        </p:nvGrpSpPr>
        <p:grpSpPr>
          <a:xfrm>
            <a:off x="885604" y="3188692"/>
            <a:ext cx="356176" cy="355051"/>
            <a:chOff x="-47524975" y="3569100"/>
            <a:chExt cx="300875" cy="299925"/>
          </a:xfrm>
        </p:grpSpPr>
        <p:sp>
          <p:nvSpPr>
            <p:cNvPr id="7598" name="Google Shape;7598;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7"/>
          <p:cNvGrpSpPr/>
          <p:nvPr/>
        </p:nvGrpSpPr>
        <p:grpSpPr>
          <a:xfrm>
            <a:off x="886062" y="3667954"/>
            <a:ext cx="355258" cy="270410"/>
            <a:chOff x="-47523400" y="3973950"/>
            <a:chExt cx="300100" cy="228425"/>
          </a:xfrm>
        </p:grpSpPr>
        <p:sp>
          <p:nvSpPr>
            <p:cNvPr id="7604" name="Google Shape;7604;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7"/>
          <p:cNvGrpSpPr/>
          <p:nvPr/>
        </p:nvGrpSpPr>
        <p:grpSpPr>
          <a:xfrm>
            <a:off x="3091183" y="2750953"/>
            <a:ext cx="354341" cy="357596"/>
            <a:chOff x="-45673275" y="3199325"/>
            <a:chExt cx="299325" cy="302075"/>
          </a:xfrm>
        </p:grpSpPr>
        <p:sp>
          <p:nvSpPr>
            <p:cNvPr id="7610" name="Google Shape;7610;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7"/>
          <p:cNvGrpSpPr/>
          <p:nvPr/>
        </p:nvGrpSpPr>
        <p:grpSpPr>
          <a:xfrm>
            <a:off x="3090251" y="3209202"/>
            <a:ext cx="356205" cy="314240"/>
            <a:chOff x="-45674075" y="3586425"/>
            <a:chExt cx="300900" cy="265450"/>
          </a:xfrm>
        </p:grpSpPr>
        <p:sp>
          <p:nvSpPr>
            <p:cNvPr id="7614" name="Google Shape;7614;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7"/>
          <p:cNvGrpSpPr/>
          <p:nvPr/>
        </p:nvGrpSpPr>
        <p:grpSpPr>
          <a:xfrm>
            <a:off x="3091183" y="3625041"/>
            <a:ext cx="354341" cy="356205"/>
            <a:chOff x="-45673275" y="3937700"/>
            <a:chExt cx="299325" cy="300900"/>
          </a:xfrm>
        </p:grpSpPr>
        <p:sp>
          <p:nvSpPr>
            <p:cNvPr id="7617" name="Google Shape;7617;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7"/>
          <p:cNvGrpSpPr/>
          <p:nvPr/>
        </p:nvGrpSpPr>
        <p:grpSpPr>
          <a:xfrm>
            <a:off x="2205349" y="4117825"/>
            <a:ext cx="356205" cy="356205"/>
            <a:chOff x="-44512325" y="3176075"/>
            <a:chExt cx="300900" cy="300900"/>
          </a:xfrm>
        </p:grpSpPr>
        <p:sp>
          <p:nvSpPr>
            <p:cNvPr id="7624" name="Google Shape;7624;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7"/>
          <p:cNvGrpSpPr/>
          <p:nvPr/>
        </p:nvGrpSpPr>
        <p:grpSpPr>
          <a:xfrm>
            <a:off x="2608689" y="1386849"/>
            <a:ext cx="354341" cy="354341"/>
            <a:chOff x="-49027775" y="3183175"/>
            <a:chExt cx="299325" cy="299325"/>
          </a:xfrm>
        </p:grpSpPr>
        <p:sp>
          <p:nvSpPr>
            <p:cNvPr id="7628" name="Google Shape;7628;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7"/>
          <p:cNvGrpSpPr/>
          <p:nvPr/>
        </p:nvGrpSpPr>
        <p:grpSpPr>
          <a:xfrm>
            <a:off x="2608230" y="1822251"/>
            <a:ext cx="355258" cy="357152"/>
            <a:chOff x="-49027775" y="3550975"/>
            <a:chExt cx="300100" cy="301700"/>
          </a:xfrm>
        </p:grpSpPr>
        <p:sp>
          <p:nvSpPr>
            <p:cNvPr id="7633" name="Google Shape;7633;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7"/>
          <p:cNvGrpSpPr/>
          <p:nvPr/>
        </p:nvGrpSpPr>
        <p:grpSpPr>
          <a:xfrm>
            <a:off x="2606306" y="2259310"/>
            <a:ext cx="359106" cy="355525"/>
            <a:chOff x="-49031025" y="3920175"/>
            <a:chExt cx="303350" cy="300325"/>
          </a:xfrm>
        </p:grpSpPr>
        <p:sp>
          <p:nvSpPr>
            <p:cNvPr id="7644" name="Google Shape;7644;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7"/>
          <p:cNvGrpSpPr/>
          <p:nvPr/>
        </p:nvGrpSpPr>
        <p:grpSpPr>
          <a:xfrm>
            <a:off x="1322411" y="2752344"/>
            <a:ext cx="356176" cy="354341"/>
            <a:chOff x="-47155575" y="3200500"/>
            <a:chExt cx="300875" cy="299325"/>
          </a:xfrm>
        </p:grpSpPr>
        <p:sp>
          <p:nvSpPr>
            <p:cNvPr id="7651" name="Google Shape;7651;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7"/>
          <p:cNvGrpSpPr/>
          <p:nvPr/>
        </p:nvGrpSpPr>
        <p:grpSpPr>
          <a:xfrm>
            <a:off x="1322870" y="3188692"/>
            <a:ext cx="355258" cy="355258"/>
            <a:chOff x="-47154800" y="3569100"/>
            <a:chExt cx="300100" cy="300100"/>
          </a:xfrm>
        </p:grpSpPr>
        <p:sp>
          <p:nvSpPr>
            <p:cNvPr id="7658" name="Google Shape;7658;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7"/>
          <p:cNvGrpSpPr/>
          <p:nvPr/>
        </p:nvGrpSpPr>
        <p:grpSpPr>
          <a:xfrm>
            <a:off x="1323343" y="3626905"/>
            <a:ext cx="354311" cy="353423"/>
            <a:chOff x="-47154000" y="3939275"/>
            <a:chExt cx="299300" cy="298550"/>
          </a:xfrm>
        </p:grpSpPr>
        <p:sp>
          <p:nvSpPr>
            <p:cNvPr id="7665" name="Google Shape;7665;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7"/>
          <p:cNvGrpSpPr/>
          <p:nvPr/>
        </p:nvGrpSpPr>
        <p:grpSpPr>
          <a:xfrm>
            <a:off x="3548633" y="2752344"/>
            <a:ext cx="312375" cy="354341"/>
            <a:chOff x="-45286550" y="3200500"/>
            <a:chExt cx="263875" cy="299325"/>
          </a:xfrm>
        </p:grpSpPr>
        <p:sp>
          <p:nvSpPr>
            <p:cNvPr id="7670" name="Google Shape;7670;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7"/>
          <p:cNvGrpSpPr/>
          <p:nvPr/>
        </p:nvGrpSpPr>
        <p:grpSpPr>
          <a:xfrm>
            <a:off x="3548633" y="3189639"/>
            <a:ext cx="312375" cy="354311"/>
            <a:chOff x="-45286550" y="3569900"/>
            <a:chExt cx="263875" cy="299300"/>
          </a:xfrm>
        </p:grpSpPr>
        <p:sp>
          <p:nvSpPr>
            <p:cNvPr id="7674" name="Google Shape;7674;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7"/>
          <p:cNvGrpSpPr/>
          <p:nvPr/>
        </p:nvGrpSpPr>
        <p:grpSpPr>
          <a:xfrm>
            <a:off x="3559820" y="3625988"/>
            <a:ext cx="290001" cy="355258"/>
            <a:chOff x="-45277900" y="3938500"/>
            <a:chExt cx="244975" cy="300100"/>
          </a:xfrm>
        </p:grpSpPr>
        <p:sp>
          <p:nvSpPr>
            <p:cNvPr id="7681" name="Google Shape;7681;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7"/>
          <p:cNvGrpSpPr/>
          <p:nvPr/>
        </p:nvGrpSpPr>
        <p:grpSpPr>
          <a:xfrm>
            <a:off x="2645769" y="4095090"/>
            <a:ext cx="355258" cy="355258"/>
            <a:chOff x="-44502875" y="3576975"/>
            <a:chExt cx="300100" cy="300100"/>
          </a:xfrm>
        </p:grpSpPr>
        <p:sp>
          <p:nvSpPr>
            <p:cNvPr id="7686" name="Google Shape;7686;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7"/>
          <p:cNvGrpSpPr/>
          <p:nvPr/>
        </p:nvGrpSpPr>
        <p:grpSpPr>
          <a:xfrm>
            <a:off x="4858981" y="1820745"/>
            <a:ext cx="356196" cy="354670"/>
            <a:chOff x="-13946200" y="3647075"/>
            <a:chExt cx="353650" cy="352100"/>
          </a:xfrm>
        </p:grpSpPr>
        <p:sp>
          <p:nvSpPr>
            <p:cNvPr id="7690" name="Google Shape;7690;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7"/>
          <p:cNvGrpSpPr/>
          <p:nvPr/>
        </p:nvGrpSpPr>
        <p:grpSpPr>
          <a:xfrm>
            <a:off x="6642374" y="1380228"/>
            <a:ext cx="357002" cy="354267"/>
            <a:chOff x="-12163025" y="3214275"/>
            <a:chExt cx="354450" cy="351700"/>
          </a:xfrm>
        </p:grpSpPr>
        <p:sp>
          <p:nvSpPr>
            <p:cNvPr id="7697" name="Google Shape;7697;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7"/>
          <p:cNvGrpSpPr/>
          <p:nvPr/>
        </p:nvGrpSpPr>
        <p:grpSpPr>
          <a:xfrm>
            <a:off x="6643154" y="1819965"/>
            <a:ext cx="355441" cy="356232"/>
            <a:chOff x="-12160675" y="3647875"/>
            <a:chExt cx="352900" cy="353650"/>
          </a:xfrm>
        </p:grpSpPr>
        <p:sp>
          <p:nvSpPr>
            <p:cNvPr id="7701" name="Google Shape;7701;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7"/>
          <p:cNvGrpSpPr/>
          <p:nvPr/>
        </p:nvGrpSpPr>
        <p:grpSpPr>
          <a:xfrm>
            <a:off x="6653870" y="2264421"/>
            <a:ext cx="354635" cy="356232"/>
            <a:chOff x="-12160675" y="4081850"/>
            <a:chExt cx="352100" cy="353650"/>
          </a:xfrm>
        </p:grpSpPr>
        <p:sp>
          <p:nvSpPr>
            <p:cNvPr id="7709" name="Google Shape;7709;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7"/>
          <p:cNvGrpSpPr/>
          <p:nvPr/>
        </p:nvGrpSpPr>
        <p:grpSpPr>
          <a:xfrm>
            <a:off x="4858836" y="2738864"/>
            <a:ext cx="355416" cy="355652"/>
            <a:chOff x="-10391650" y="3180600"/>
            <a:chExt cx="352875" cy="353075"/>
          </a:xfrm>
        </p:grpSpPr>
        <p:sp>
          <p:nvSpPr>
            <p:cNvPr id="7716" name="Google Shape;7716;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7"/>
          <p:cNvGrpSpPr/>
          <p:nvPr/>
        </p:nvGrpSpPr>
        <p:grpSpPr>
          <a:xfrm>
            <a:off x="4858835" y="3215662"/>
            <a:ext cx="354635" cy="353890"/>
            <a:chOff x="-10390875" y="3616350"/>
            <a:chExt cx="352100" cy="351325"/>
          </a:xfrm>
        </p:grpSpPr>
        <p:sp>
          <p:nvSpPr>
            <p:cNvPr id="7723" name="Google Shape;7723;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7"/>
          <p:cNvGrpSpPr/>
          <p:nvPr/>
        </p:nvGrpSpPr>
        <p:grpSpPr>
          <a:xfrm>
            <a:off x="7525810" y="2740327"/>
            <a:ext cx="312585" cy="354670"/>
            <a:chOff x="-10370400" y="4049550"/>
            <a:chExt cx="310350" cy="352100"/>
          </a:xfrm>
        </p:grpSpPr>
        <p:sp>
          <p:nvSpPr>
            <p:cNvPr id="7727" name="Google Shape;7727;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7"/>
          <p:cNvGrpSpPr/>
          <p:nvPr/>
        </p:nvGrpSpPr>
        <p:grpSpPr>
          <a:xfrm>
            <a:off x="6630066" y="2739268"/>
            <a:ext cx="379236" cy="354847"/>
            <a:chOff x="-8674650" y="3210975"/>
            <a:chExt cx="376525" cy="352275"/>
          </a:xfrm>
        </p:grpSpPr>
        <p:sp>
          <p:nvSpPr>
            <p:cNvPr id="7733" name="Google Shape;7733;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7"/>
          <p:cNvGrpSpPr/>
          <p:nvPr/>
        </p:nvGrpSpPr>
        <p:grpSpPr>
          <a:xfrm>
            <a:off x="5301563" y="1820745"/>
            <a:ext cx="356221" cy="354670"/>
            <a:chOff x="-13512225" y="3647075"/>
            <a:chExt cx="353675" cy="352100"/>
          </a:xfrm>
        </p:grpSpPr>
        <p:sp>
          <p:nvSpPr>
            <p:cNvPr id="7740" name="Google Shape;7740;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7"/>
          <p:cNvGrpSpPr/>
          <p:nvPr/>
        </p:nvGrpSpPr>
        <p:grpSpPr>
          <a:xfrm>
            <a:off x="5311876" y="2264811"/>
            <a:ext cx="356221" cy="355451"/>
            <a:chOff x="-13512225" y="4080275"/>
            <a:chExt cx="353675" cy="352875"/>
          </a:xfrm>
        </p:grpSpPr>
        <p:sp>
          <p:nvSpPr>
            <p:cNvPr id="7751" name="Google Shape;7751;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7"/>
          <p:cNvGrpSpPr/>
          <p:nvPr/>
        </p:nvGrpSpPr>
        <p:grpSpPr>
          <a:xfrm>
            <a:off x="7084956" y="1412172"/>
            <a:ext cx="356196" cy="290379"/>
            <a:chOff x="-11728250" y="3245400"/>
            <a:chExt cx="353650" cy="288275"/>
          </a:xfrm>
        </p:grpSpPr>
        <p:sp>
          <p:nvSpPr>
            <p:cNvPr id="7763" name="Google Shape;7763;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7"/>
          <p:cNvGrpSpPr/>
          <p:nvPr/>
        </p:nvGrpSpPr>
        <p:grpSpPr>
          <a:xfrm>
            <a:off x="7117464" y="2264811"/>
            <a:ext cx="311804" cy="355451"/>
            <a:chOff x="-11703850" y="4081850"/>
            <a:chExt cx="309575" cy="352875"/>
          </a:xfrm>
        </p:grpSpPr>
        <p:sp>
          <p:nvSpPr>
            <p:cNvPr id="7769" name="Google Shape;7769;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87"/>
          <p:cNvGrpSpPr/>
          <p:nvPr/>
        </p:nvGrpSpPr>
        <p:grpSpPr>
          <a:xfrm>
            <a:off x="5306120" y="2738964"/>
            <a:ext cx="357002" cy="355451"/>
            <a:chOff x="-9958475" y="3180025"/>
            <a:chExt cx="354450" cy="352875"/>
          </a:xfrm>
        </p:grpSpPr>
        <p:sp>
          <p:nvSpPr>
            <p:cNvPr id="7778" name="Google Shape;7778;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7"/>
          <p:cNvGrpSpPr/>
          <p:nvPr/>
        </p:nvGrpSpPr>
        <p:grpSpPr>
          <a:xfrm>
            <a:off x="5315247" y="3214945"/>
            <a:ext cx="337966" cy="355325"/>
            <a:chOff x="-9949025" y="3615575"/>
            <a:chExt cx="335550" cy="352750"/>
          </a:xfrm>
        </p:grpSpPr>
        <p:sp>
          <p:nvSpPr>
            <p:cNvPr id="7782" name="Google Shape;7782;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7"/>
          <p:cNvGrpSpPr/>
          <p:nvPr/>
        </p:nvGrpSpPr>
        <p:grpSpPr>
          <a:xfrm>
            <a:off x="7950093" y="2738451"/>
            <a:ext cx="360175" cy="358423"/>
            <a:chOff x="-9961625" y="4048175"/>
            <a:chExt cx="357600" cy="355825"/>
          </a:xfrm>
        </p:grpSpPr>
        <p:sp>
          <p:nvSpPr>
            <p:cNvPr id="7786" name="Google Shape;7786;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7"/>
          <p:cNvGrpSpPr/>
          <p:nvPr/>
        </p:nvGrpSpPr>
        <p:grpSpPr>
          <a:xfrm>
            <a:off x="6636814" y="3213963"/>
            <a:ext cx="364959" cy="357289"/>
            <a:chOff x="-8680950" y="3624225"/>
            <a:chExt cx="362350" cy="354700"/>
          </a:xfrm>
        </p:grpSpPr>
        <p:sp>
          <p:nvSpPr>
            <p:cNvPr id="7793" name="Google Shape;7793;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7"/>
          <p:cNvGrpSpPr/>
          <p:nvPr/>
        </p:nvGrpSpPr>
        <p:grpSpPr>
          <a:xfrm>
            <a:off x="5773058" y="1379624"/>
            <a:ext cx="313365" cy="355476"/>
            <a:chOff x="-13056975" y="3212300"/>
            <a:chExt cx="311125" cy="352900"/>
          </a:xfrm>
        </p:grpSpPr>
        <p:sp>
          <p:nvSpPr>
            <p:cNvPr id="7800" name="Google Shape;7800;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7"/>
          <p:cNvGrpSpPr/>
          <p:nvPr/>
        </p:nvGrpSpPr>
        <p:grpSpPr>
          <a:xfrm>
            <a:off x="5750446" y="1820418"/>
            <a:ext cx="358588" cy="355325"/>
            <a:chOff x="-13077450" y="3647075"/>
            <a:chExt cx="356025" cy="352750"/>
          </a:xfrm>
        </p:grpSpPr>
        <p:sp>
          <p:nvSpPr>
            <p:cNvPr id="7805" name="Google Shape;7805;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7"/>
          <p:cNvGrpSpPr/>
          <p:nvPr/>
        </p:nvGrpSpPr>
        <p:grpSpPr>
          <a:xfrm>
            <a:off x="5761552" y="2264018"/>
            <a:ext cx="357002" cy="357037"/>
            <a:chOff x="-13079025" y="4079475"/>
            <a:chExt cx="354450" cy="354450"/>
          </a:xfrm>
        </p:grpSpPr>
        <p:sp>
          <p:nvSpPr>
            <p:cNvPr id="7809" name="Google Shape;7809;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7"/>
          <p:cNvGrpSpPr/>
          <p:nvPr/>
        </p:nvGrpSpPr>
        <p:grpSpPr>
          <a:xfrm>
            <a:off x="7534619" y="1380027"/>
            <a:ext cx="356221" cy="354670"/>
            <a:chOff x="-11292700" y="3213875"/>
            <a:chExt cx="353675" cy="352100"/>
          </a:xfrm>
        </p:grpSpPr>
        <p:sp>
          <p:nvSpPr>
            <p:cNvPr id="7814" name="Google Shape;7814;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87"/>
          <p:cNvGrpSpPr/>
          <p:nvPr/>
        </p:nvGrpSpPr>
        <p:grpSpPr>
          <a:xfrm>
            <a:off x="7528677" y="1819965"/>
            <a:ext cx="368106" cy="356232"/>
            <a:chOff x="-11299000" y="3647875"/>
            <a:chExt cx="365475" cy="353650"/>
          </a:xfrm>
        </p:grpSpPr>
        <p:sp>
          <p:nvSpPr>
            <p:cNvPr id="7822" name="Google Shape;7822;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7"/>
          <p:cNvGrpSpPr/>
          <p:nvPr/>
        </p:nvGrpSpPr>
        <p:grpSpPr>
          <a:xfrm>
            <a:off x="7544139" y="2275916"/>
            <a:ext cx="357808" cy="333240"/>
            <a:chOff x="-11295075" y="4092875"/>
            <a:chExt cx="355250" cy="330825"/>
          </a:xfrm>
        </p:grpSpPr>
        <p:sp>
          <p:nvSpPr>
            <p:cNvPr id="7829" name="Google Shape;7829;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7"/>
          <p:cNvGrpSpPr/>
          <p:nvPr/>
        </p:nvGrpSpPr>
        <p:grpSpPr>
          <a:xfrm>
            <a:off x="5769739" y="2738964"/>
            <a:ext cx="312585" cy="355451"/>
            <a:chOff x="-9500075" y="3180800"/>
            <a:chExt cx="310350" cy="352875"/>
          </a:xfrm>
        </p:grpSpPr>
        <p:sp>
          <p:nvSpPr>
            <p:cNvPr id="7835" name="Google Shape;7835;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7"/>
          <p:cNvGrpSpPr/>
          <p:nvPr/>
        </p:nvGrpSpPr>
        <p:grpSpPr>
          <a:xfrm>
            <a:off x="5747530" y="3214479"/>
            <a:ext cx="356221" cy="356257"/>
            <a:chOff x="-9523700" y="3614000"/>
            <a:chExt cx="353675" cy="353675"/>
          </a:xfrm>
        </p:grpSpPr>
        <p:sp>
          <p:nvSpPr>
            <p:cNvPr id="7845" name="Google Shape;7845;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7"/>
          <p:cNvGrpSpPr/>
          <p:nvPr/>
        </p:nvGrpSpPr>
        <p:grpSpPr>
          <a:xfrm>
            <a:off x="7532481" y="3237121"/>
            <a:ext cx="356221" cy="354670"/>
            <a:chOff x="-9523700" y="4049550"/>
            <a:chExt cx="353675" cy="352100"/>
          </a:xfrm>
        </p:grpSpPr>
        <p:sp>
          <p:nvSpPr>
            <p:cNvPr id="7855" name="Google Shape;7855;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7"/>
          <p:cNvGrpSpPr/>
          <p:nvPr/>
        </p:nvGrpSpPr>
        <p:grpSpPr>
          <a:xfrm>
            <a:off x="7088596" y="3237094"/>
            <a:ext cx="357002" cy="311029"/>
            <a:chOff x="-8209150" y="3659675"/>
            <a:chExt cx="354450" cy="308775"/>
          </a:xfrm>
        </p:grpSpPr>
        <p:sp>
          <p:nvSpPr>
            <p:cNvPr id="7863" name="Google Shape;7863;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7"/>
          <p:cNvGrpSpPr/>
          <p:nvPr/>
        </p:nvGrpSpPr>
        <p:grpSpPr>
          <a:xfrm>
            <a:off x="6202157" y="2266007"/>
            <a:ext cx="356221" cy="353059"/>
            <a:chOff x="-12643475" y="4081850"/>
            <a:chExt cx="353675" cy="350500"/>
          </a:xfrm>
        </p:grpSpPr>
        <p:sp>
          <p:nvSpPr>
            <p:cNvPr id="7870" name="Google Shape;7870;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4" name="Google Shape;7874;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5" name="Google Shape;7875;p87"/>
          <p:cNvGrpSpPr/>
          <p:nvPr/>
        </p:nvGrpSpPr>
        <p:grpSpPr>
          <a:xfrm>
            <a:off x="7984757" y="2275916"/>
            <a:ext cx="356221" cy="333240"/>
            <a:chOff x="-10858725" y="4092875"/>
            <a:chExt cx="353675" cy="330825"/>
          </a:xfrm>
        </p:grpSpPr>
        <p:sp>
          <p:nvSpPr>
            <p:cNvPr id="7876" name="Google Shape;7876;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7"/>
          <p:cNvGrpSpPr/>
          <p:nvPr/>
        </p:nvGrpSpPr>
        <p:grpSpPr>
          <a:xfrm>
            <a:off x="6243280" y="3214882"/>
            <a:ext cx="252278" cy="355451"/>
            <a:chOff x="-9039300" y="3614000"/>
            <a:chExt cx="250475" cy="352875"/>
          </a:xfrm>
        </p:grpSpPr>
        <p:sp>
          <p:nvSpPr>
            <p:cNvPr id="7883" name="Google Shape;7883;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7"/>
          <p:cNvGrpSpPr/>
          <p:nvPr/>
        </p:nvGrpSpPr>
        <p:grpSpPr>
          <a:xfrm>
            <a:off x="7975246" y="3237121"/>
            <a:ext cx="354635" cy="354670"/>
            <a:chOff x="-9088150" y="4049550"/>
            <a:chExt cx="352100" cy="352100"/>
          </a:xfrm>
        </p:grpSpPr>
        <p:sp>
          <p:nvSpPr>
            <p:cNvPr id="7886" name="Google Shape;7886;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7"/>
          <p:cNvGrpSpPr/>
          <p:nvPr/>
        </p:nvGrpSpPr>
        <p:grpSpPr>
          <a:xfrm>
            <a:off x="7109610" y="2739354"/>
            <a:ext cx="315757" cy="354670"/>
            <a:chOff x="-8191825" y="3174500"/>
            <a:chExt cx="313500" cy="352100"/>
          </a:xfrm>
        </p:grpSpPr>
        <p:sp>
          <p:nvSpPr>
            <p:cNvPr id="7893" name="Google Shape;7893;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7"/>
          <p:cNvGrpSpPr/>
          <p:nvPr/>
        </p:nvGrpSpPr>
        <p:grpSpPr>
          <a:xfrm>
            <a:off x="4858968" y="1379875"/>
            <a:ext cx="356221" cy="354973"/>
            <a:chOff x="-13947000" y="3212800"/>
            <a:chExt cx="353675" cy="352400"/>
          </a:xfrm>
        </p:grpSpPr>
        <p:sp>
          <p:nvSpPr>
            <p:cNvPr id="7897" name="Google Shape;7897;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9" name="Google Shape;7899;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0" name="Google Shape;7900;p87"/>
          <p:cNvGrpSpPr/>
          <p:nvPr/>
        </p:nvGrpSpPr>
        <p:grpSpPr>
          <a:xfrm>
            <a:off x="5301563" y="1379233"/>
            <a:ext cx="356221" cy="356257"/>
            <a:chOff x="-13512225" y="3211525"/>
            <a:chExt cx="353675" cy="353675"/>
          </a:xfrm>
        </p:grpSpPr>
        <p:sp>
          <p:nvSpPr>
            <p:cNvPr id="7901" name="Google Shape;7901;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7"/>
          <p:cNvGrpSpPr/>
          <p:nvPr/>
        </p:nvGrpSpPr>
        <p:grpSpPr>
          <a:xfrm>
            <a:off x="6191845" y="1379624"/>
            <a:ext cx="356221" cy="355476"/>
            <a:chOff x="-12643475" y="3212300"/>
            <a:chExt cx="353675" cy="352900"/>
          </a:xfrm>
        </p:grpSpPr>
        <p:sp>
          <p:nvSpPr>
            <p:cNvPr id="7907" name="Google Shape;7907;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7"/>
          <p:cNvGrpSpPr/>
          <p:nvPr/>
        </p:nvGrpSpPr>
        <p:grpSpPr>
          <a:xfrm>
            <a:off x="6191845" y="1831398"/>
            <a:ext cx="356221" cy="333366"/>
            <a:chOff x="-12643475" y="3657325"/>
            <a:chExt cx="353675" cy="330950"/>
          </a:xfrm>
        </p:grpSpPr>
        <p:sp>
          <p:nvSpPr>
            <p:cNvPr id="7917" name="Google Shape;7917;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7"/>
          <p:cNvGrpSpPr/>
          <p:nvPr/>
        </p:nvGrpSpPr>
        <p:grpSpPr>
          <a:xfrm>
            <a:off x="7974847" y="1380027"/>
            <a:ext cx="355416" cy="354670"/>
            <a:chOff x="-10857925" y="3213875"/>
            <a:chExt cx="352875" cy="352100"/>
          </a:xfrm>
        </p:grpSpPr>
        <p:sp>
          <p:nvSpPr>
            <p:cNvPr id="7924" name="Google Shape;7924;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7"/>
          <p:cNvGrpSpPr/>
          <p:nvPr/>
        </p:nvGrpSpPr>
        <p:grpSpPr>
          <a:xfrm>
            <a:off x="6191762" y="2739455"/>
            <a:ext cx="356096" cy="354469"/>
            <a:chOff x="-9089725" y="3180200"/>
            <a:chExt cx="353550" cy="351900"/>
          </a:xfrm>
        </p:grpSpPr>
        <p:sp>
          <p:nvSpPr>
            <p:cNvPr id="7935" name="Google Shape;7935;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7"/>
          <p:cNvGrpSpPr/>
          <p:nvPr/>
        </p:nvGrpSpPr>
        <p:grpSpPr>
          <a:xfrm>
            <a:off x="7083760" y="1819260"/>
            <a:ext cx="358588" cy="357642"/>
            <a:chOff x="7083760" y="1971660"/>
            <a:chExt cx="358588" cy="357642"/>
          </a:xfrm>
        </p:grpSpPr>
        <p:sp>
          <p:nvSpPr>
            <p:cNvPr id="7938" name="Google Shape;7938;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0" name="Google Shape;7950;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51" name="Google Shape;7951;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55" name="Shape 7955"/>
        <p:cNvGrpSpPr/>
        <p:nvPr/>
      </p:nvGrpSpPr>
      <p:grpSpPr>
        <a:xfrm>
          <a:off x="0" y="0"/>
          <a:ext cx="0" cy="0"/>
          <a:chOff x="0" y="0"/>
          <a:chExt cx="0" cy="0"/>
        </a:xfrm>
      </p:grpSpPr>
      <p:sp>
        <p:nvSpPr>
          <p:cNvPr id="7956" name="Google Shape;7956;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7" name="Google Shape;7957;p88"/>
          <p:cNvGrpSpPr/>
          <p:nvPr/>
        </p:nvGrpSpPr>
        <p:grpSpPr>
          <a:xfrm>
            <a:off x="748855" y="2243507"/>
            <a:ext cx="452798" cy="449473"/>
            <a:chOff x="-21322300" y="3693325"/>
            <a:chExt cx="306400" cy="304150"/>
          </a:xfrm>
        </p:grpSpPr>
        <p:sp>
          <p:nvSpPr>
            <p:cNvPr id="7958" name="Google Shape;7958;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8"/>
          <p:cNvGrpSpPr/>
          <p:nvPr/>
        </p:nvGrpSpPr>
        <p:grpSpPr>
          <a:xfrm>
            <a:off x="748263" y="2810244"/>
            <a:ext cx="453980" cy="422540"/>
            <a:chOff x="-21322300" y="4077125"/>
            <a:chExt cx="307200" cy="285925"/>
          </a:xfrm>
        </p:grpSpPr>
        <p:sp>
          <p:nvSpPr>
            <p:cNvPr id="7963" name="Google Shape;7963;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8"/>
          <p:cNvGrpSpPr/>
          <p:nvPr/>
        </p:nvGrpSpPr>
        <p:grpSpPr>
          <a:xfrm>
            <a:off x="3525440" y="1689128"/>
            <a:ext cx="451653" cy="450212"/>
            <a:chOff x="-19394200" y="3333800"/>
            <a:chExt cx="305625" cy="304650"/>
          </a:xfrm>
        </p:grpSpPr>
        <p:sp>
          <p:nvSpPr>
            <p:cNvPr id="7976" name="Google Shape;7976;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88"/>
          <p:cNvGrpSpPr/>
          <p:nvPr/>
        </p:nvGrpSpPr>
        <p:grpSpPr>
          <a:xfrm>
            <a:off x="3524276" y="2243580"/>
            <a:ext cx="453980" cy="449325"/>
            <a:chOff x="-19396575" y="3708500"/>
            <a:chExt cx="307200" cy="304050"/>
          </a:xfrm>
        </p:grpSpPr>
        <p:sp>
          <p:nvSpPr>
            <p:cNvPr id="7986" name="Google Shape;7986;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8"/>
          <p:cNvGrpSpPr/>
          <p:nvPr/>
        </p:nvGrpSpPr>
        <p:grpSpPr>
          <a:xfrm>
            <a:off x="3518457" y="2796461"/>
            <a:ext cx="465618" cy="450101"/>
            <a:chOff x="-19394200" y="4084200"/>
            <a:chExt cx="315075" cy="304575"/>
          </a:xfrm>
        </p:grpSpPr>
        <p:sp>
          <p:nvSpPr>
            <p:cNvPr id="7990" name="Google Shape;7990;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8"/>
          <p:cNvGrpSpPr/>
          <p:nvPr/>
        </p:nvGrpSpPr>
        <p:grpSpPr>
          <a:xfrm>
            <a:off x="6324167" y="1689001"/>
            <a:ext cx="400447" cy="450470"/>
            <a:chOff x="-17526750" y="3309200"/>
            <a:chExt cx="270975" cy="304825"/>
          </a:xfrm>
        </p:grpSpPr>
        <p:sp>
          <p:nvSpPr>
            <p:cNvPr id="7997" name="Google Shape;7997;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8"/>
          <p:cNvGrpSpPr/>
          <p:nvPr/>
        </p:nvGrpSpPr>
        <p:grpSpPr>
          <a:xfrm>
            <a:off x="6300319" y="2244173"/>
            <a:ext cx="448143" cy="448143"/>
            <a:chOff x="-17542500" y="3684100"/>
            <a:chExt cx="303250" cy="303250"/>
          </a:xfrm>
        </p:grpSpPr>
        <p:sp>
          <p:nvSpPr>
            <p:cNvPr id="8003" name="Google Shape;8003;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8"/>
          <p:cNvGrpSpPr/>
          <p:nvPr/>
        </p:nvGrpSpPr>
        <p:grpSpPr>
          <a:xfrm>
            <a:off x="6299728" y="2810817"/>
            <a:ext cx="449325" cy="421395"/>
            <a:chOff x="-17542500" y="4068450"/>
            <a:chExt cx="304050" cy="285150"/>
          </a:xfrm>
        </p:grpSpPr>
        <p:sp>
          <p:nvSpPr>
            <p:cNvPr id="8011" name="Google Shape;8011;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8"/>
          <p:cNvGrpSpPr/>
          <p:nvPr/>
        </p:nvGrpSpPr>
        <p:grpSpPr>
          <a:xfrm>
            <a:off x="3530150" y="3342211"/>
            <a:ext cx="343404" cy="449325"/>
            <a:chOff x="-15652200" y="3335975"/>
            <a:chExt cx="232375" cy="304050"/>
          </a:xfrm>
        </p:grpSpPr>
        <p:sp>
          <p:nvSpPr>
            <p:cNvPr id="8018" name="Google Shape;8018;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8"/>
          <p:cNvGrpSpPr/>
          <p:nvPr/>
        </p:nvGrpSpPr>
        <p:grpSpPr>
          <a:xfrm>
            <a:off x="1303491" y="1689573"/>
            <a:ext cx="450470" cy="449325"/>
            <a:chOff x="-20946600" y="3317850"/>
            <a:chExt cx="304825" cy="304050"/>
          </a:xfrm>
        </p:grpSpPr>
        <p:sp>
          <p:nvSpPr>
            <p:cNvPr id="8028" name="Google Shape;8028;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1304064" y="2243729"/>
            <a:ext cx="449325" cy="449030"/>
            <a:chOff x="-20945825" y="3692175"/>
            <a:chExt cx="304050" cy="303850"/>
          </a:xfrm>
        </p:grpSpPr>
        <p:sp>
          <p:nvSpPr>
            <p:cNvPr id="8032" name="Google Shape;8032;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8"/>
          <p:cNvGrpSpPr/>
          <p:nvPr/>
        </p:nvGrpSpPr>
        <p:grpSpPr>
          <a:xfrm>
            <a:off x="1329667" y="2797442"/>
            <a:ext cx="398119" cy="448143"/>
            <a:chOff x="-20930075" y="4066100"/>
            <a:chExt cx="269400" cy="303250"/>
          </a:xfrm>
        </p:grpSpPr>
        <p:sp>
          <p:nvSpPr>
            <p:cNvPr id="8037" name="Google Shape;8037;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8"/>
          <p:cNvGrpSpPr/>
          <p:nvPr/>
        </p:nvGrpSpPr>
        <p:grpSpPr>
          <a:xfrm>
            <a:off x="4110888" y="1689848"/>
            <a:ext cx="372516" cy="448771"/>
            <a:chOff x="-18994100" y="3334775"/>
            <a:chExt cx="252075" cy="303675"/>
          </a:xfrm>
        </p:grpSpPr>
        <p:sp>
          <p:nvSpPr>
            <p:cNvPr id="8040" name="Google Shape;8040;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8"/>
          <p:cNvGrpSpPr/>
          <p:nvPr/>
        </p:nvGrpSpPr>
        <p:grpSpPr>
          <a:xfrm>
            <a:off x="4125445" y="2244743"/>
            <a:ext cx="343404" cy="446998"/>
            <a:chOff x="-18983850" y="3710075"/>
            <a:chExt cx="232375" cy="302475"/>
          </a:xfrm>
        </p:grpSpPr>
        <p:sp>
          <p:nvSpPr>
            <p:cNvPr id="8045" name="Google Shape;8045;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8"/>
          <p:cNvGrpSpPr/>
          <p:nvPr/>
        </p:nvGrpSpPr>
        <p:grpSpPr>
          <a:xfrm>
            <a:off x="4071911" y="2797422"/>
            <a:ext cx="450470" cy="448180"/>
            <a:chOff x="-19020075" y="4084200"/>
            <a:chExt cx="304825" cy="303275"/>
          </a:xfrm>
        </p:grpSpPr>
        <p:sp>
          <p:nvSpPr>
            <p:cNvPr id="8050" name="Google Shape;8050;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8"/>
          <p:cNvGrpSpPr/>
          <p:nvPr/>
        </p:nvGrpSpPr>
        <p:grpSpPr>
          <a:xfrm>
            <a:off x="6889176" y="1689001"/>
            <a:ext cx="396937" cy="450470"/>
            <a:chOff x="-17149475" y="3309200"/>
            <a:chExt cx="268600" cy="304825"/>
          </a:xfrm>
        </p:grpSpPr>
        <p:sp>
          <p:nvSpPr>
            <p:cNvPr id="8060" name="Google Shape;8060;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8"/>
          <p:cNvGrpSpPr/>
          <p:nvPr/>
        </p:nvGrpSpPr>
        <p:grpSpPr>
          <a:xfrm>
            <a:off x="6862982" y="2258120"/>
            <a:ext cx="449325" cy="420249"/>
            <a:chOff x="-17168375" y="3692750"/>
            <a:chExt cx="304050" cy="284375"/>
          </a:xfrm>
        </p:grpSpPr>
        <p:sp>
          <p:nvSpPr>
            <p:cNvPr id="8063" name="Google Shape;8063;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8"/>
          <p:cNvGrpSpPr/>
          <p:nvPr/>
        </p:nvGrpSpPr>
        <p:grpSpPr>
          <a:xfrm>
            <a:off x="6859491" y="2796852"/>
            <a:ext cx="456308" cy="449325"/>
            <a:chOff x="-17170750" y="4058800"/>
            <a:chExt cx="308775" cy="304050"/>
          </a:xfrm>
        </p:grpSpPr>
        <p:sp>
          <p:nvSpPr>
            <p:cNvPr id="8071" name="Google Shape;8071;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8"/>
          <p:cNvGrpSpPr/>
          <p:nvPr/>
        </p:nvGrpSpPr>
        <p:grpSpPr>
          <a:xfrm>
            <a:off x="5721388" y="3343358"/>
            <a:ext cx="450470" cy="446998"/>
            <a:chOff x="-15688425" y="3707725"/>
            <a:chExt cx="304825" cy="302475"/>
          </a:xfrm>
        </p:grpSpPr>
        <p:sp>
          <p:nvSpPr>
            <p:cNvPr id="8089" name="Google Shape;8089;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8"/>
          <p:cNvGrpSpPr/>
          <p:nvPr/>
        </p:nvGrpSpPr>
        <p:grpSpPr>
          <a:xfrm>
            <a:off x="1865544" y="1690441"/>
            <a:ext cx="451653" cy="447589"/>
            <a:chOff x="-20572500" y="3319025"/>
            <a:chExt cx="305625" cy="302875"/>
          </a:xfrm>
        </p:grpSpPr>
        <p:sp>
          <p:nvSpPr>
            <p:cNvPr id="8096" name="Google Shape;8096;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8"/>
          <p:cNvGrpSpPr/>
          <p:nvPr/>
        </p:nvGrpSpPr>
        <p:grpSpPr>
          <a:xfrm>
            <a:off x="1866708" y="2305410"/>
            <a:ext cx="449325" cy="325670"/>
            <a:chOff x="-20571700" y="3722875"/>
            <a:chExt cx="304050" cy="220375"/>
          </a:xfrm>
        </p:grpSpPr>
        <p:sp>
          <p:nvSpPr>
            <p:cNvPr id="8099" name="Google Shape;8099;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8"/>
          <p:cNvGrpSpPr/>
          <p:nvPr/>
        </p:nvGrpSpPr>
        <p:grpSpPr>
          <a:xfrm>
            <a:off x="1866135" y="2796278"/>
            <a:ext cx="450470" cy="450470"/>
            <a:chOff x="-20571700" y="4066875"/>
            <a:chExt cx="304825" cy="304825"/>
          </a:xfrm>
        </p:grpSpPr>
        <p:sp>
          <p:nvSpPr>
            <p:cNvPr id="8107" name="Google Shape;8107;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8"/>
          <p:cNvGrpSpPr/>
          <p:nvPr/>
        </p:nvGrpSpPr>
        <p:grpSpPr>
          <a:xfrm>
            <a:off x="4632837" y="1688259"/>
            <a:ext cx="453980" cy="451948"/>
            <a:chOff x="-18645175" y="3334200"/>
            <a:chExt cx="307200" cy="305825"/>
          </a:xfrm>
        </p:grpSpPr>
        <p:sp>
          <p:nvSpPr>
            <p:cNvPr id="8114" name="Google Shape;8114;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8"/>
          <p:cNvGrpSpPr/>
          <p:nvPr/>
        </p:nvGrpSpPr>
        <p:grpSpPr>
          <a:xfrm>
            <a:off x="4633429" y="2242989"/>
            <a:ext cx="452798" cy="450507"/>
            <a:chOff x="-18645175" y="3708500"/>
            <a:chExt cx="306400" cy="304850"/>
          </a:xfrm>
        </p:grpSpPr>
        <p:sp>
          <p:nvSpPr>
            <p:cNvPr id="8120" name="Google Shape;8120;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8"/>
          <p:cNvGrpSpPr/>
          <p:nvPr/>
        </p:nvGrpSpPr>
        <p:grpSpPr>
          <a:xfrm>
            <a:off x="4631101" y="2795630"/>
            <a:ext cx="457453" cy="451763"/>
            <a:chOff x="-18647525" y="4082625"/>
            <a:chExt cx="309550" cy="305700"/>
          </a:xfrm>
        </p:grpSpPr>
        <p:sp>
          <p:nvSpPr>
            <p:cNvPr id="8128" name="Google Shape;8128;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8"/>
          <p:cNvGrpSpPr/>
          <p:nvPr/>
        </p:nvGrpSpPr>
        <p:grpSpPr>
          <a:xfrm>
            <a:off x="7441485" y="1689592"/>
            <a:ext cx="395755" cy="449288"/>
            <a:chOff x="-16775350" y="3309200"/>
            <a:chExt cx="267800" cy="304025"/>
          </a:xfrm>
        </p:grpSpPr>
        <p:sp>
          <p:nvSpPr>
            <p:cNvPr id="8133" name="Google Shape;8133;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88"/>
          <p:cNvGrpSpPr/>
          <p:nvPr/>
        </p:nvGrpSpPr>
        <p:grpSpPr>
          <a:xfrm>
            <a:off x="7441485" y="2241827"/>
            <a:ext cx="395755" cy="452835"/>
            <a:chOff x="-16775350" y="3683300"/>
            <a:chExt cx="267800" cy="306425"/>
          </a:xfrm>
        </p:grpSpPr>
        <p:sp>
          <p:nvSpPr>
            <p:cNvPr id="8137" name="Google Shape;8137;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8"/>
          <p:cNvGrpSpPr/>
          <p:nvPr/>
        </p:nvGrpSpPr>
        <p:grpSpPr>
          <a:xfrm>
            <a:off x="7413536" y="2796870"/>
            <a:ext cx="451653" cy="449288"/>
            <a:chOff x="-16794250" y="4058225"/>
            <a:chExt cx="305625" cy="304025"/>
          </a:xfrm>
        </p:grpSpPr>
        <p:sp>
          <p:nvSpPr>
            <p:cNvPr id="8141" name="Google Shape;8141;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1" name="Google Shape;8151;p88"/>
          <p:cNvGrpSpPr/>
          <p:nvPr/>
        </p:nvGrpSpPr>
        <p:grpSpPr>
          <a:xfrm>
            <a:off x="2414953" y="1689573"/>
            <a:ext cx="457453" cy="449325"/>
            <a:chOff x="-20199150" y="3317850"/>
            <a:chExt cx="309550" cy="304050"/>
          </a:xfrm>
        </p:grpSpPr>
        <p:sp>
          <p:nvSpPr>
            <p:cNvPr id="8152" name="Google Shape;8152;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8"/>
          <p:cNvGrpSpPr/>
          <p:nvPr/>
        </p:nvGrpSpPr>
        <p:grpSpPr>
          <a:xfrm>
            <a:off x="2417281" y="2242861"/>
            <a:ext cx="452798" cy="450766"/>
            <a:chOff x="-20199150" y="3693150"/>
            <a:chExt cx="306400" cy="305025"/>
          </a:xfrm>
        </p:grpSpPr>
        <p:sp>
          <p:nvSpPr>
            <p:cNvPr id="8160" name="Google Shape;8160;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8"/>
          <p:cNvGrpSpPr/>
          <p:nvPr/>
        </p:nvGrpSpPr>
        <p:grpSpPr>
          <a:xfrm>
            <a:off x="2417854" y="2795687"/>
            <a:ext cx="451653" cy="451653"/>
            <a:chOff x="-20197575" y="4066875"/>
            <a:chExt cx="305625" cy="305625"/>
          </a:xfrm>
        </p:grpSpPr>
        <p:sp>
          <p:nvSpPr>
            <p:cNvPr id="8167" name="Google Shape;8167;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8"/>
          <p:cNvGrpSpPr/>
          <p:nvPr/>
        </p:nvGrpSpPr>
        <p:grpSpPr>
          <a:xfrm>
            <a:off x="5200071" y="1687520"/>
            <a:ext cx="449325" cy="453426"/>
            <a:chOff x="-18271050" y="3333200"/>
            <a:chExt cx="304050" cy="306825"/>
          </a:xfrm>
        </p:grpSpPr>
        <p:sp>
          <p:nvSpPr>
            <p:cNvPr id="8176" name="Google Shape;8176;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8"/>
          <p:cNvGrpSpPr/>
          <p:nvPr/>
        </p:nvGrpSpPr>
        <p:grpSpPr>
          <a:xfrm>
            <a:off x="5200644" y="2244171"/>
            <a:ext cx="448180" cy="448143"/>
            <a:chOff x="-18270275" y="3710875"/>
            <a:chExt cx="303275" cy="303250"/>
          </a:xfrm>
        </p:grpSpPr>
        <p:sp>
          <p:nvSpPr>
            <p:cNvPr id="8182" name="Google Shape;8182;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8"/>
          <p:cNvGrpSpPr/>
          <p:nvPr/>
        </p:nvGrpSpPr>
        <p:grpSpPr>
          <a:xfrm>
            <a:off x="5254196" y="2797422"/>
            <a:ext cx="341076" cy="448180"/>
            <a:chOff x="-18234025" y="4084200"/>
            <a:chExt cx="230800" cy="303275"/>
          </a:xfrm>
        </p:grpSpPr>
        <p:sp>
          <p:nvSpPr>
            <p:cNvPr id="8189" name="Google Shape;8189;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8"/>
          <p:cNvGrpSpPr/>
          <p:nvPr/>
        </p:nvGrpSpPr>
        <p:grpSpPr>
          <a:xfrm>
            <a:off x="2366751" y="3341641"/>
            <a:ext cx="449325" cy="450470"/>
            <a:chOff x="-16419350" y="3308400"/>
            <a:chExt cx="304050" cy="304825"/>
          </a:xfrm>
        </p:grpSpPr>
        <p:sp>
          <p:nvSpPr>
            <p:cNvPr id="8193" name="Google Shape;8193;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8"/>
          <p:cNvGrpSpPr/>
          <p:nvPr/>
        </p:nvGrpSpPr>
        <p:grpSpPr>
          <a:xfrm>
            <a:off x="4638306" y="3340423"/>
            <a:ext cx="395755" cy="452872"/>
            <a:chOff x="-16401225" y="3683275"/>
            <a:chExt cx="267800" cy="306450"/>
          </a:xfrm>
        </p:grpSpPr>
        <p:sp>
          <p:nvSpPr>
            <p:cNvPr id="8201" name="Google Shape;8201;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8"/>
          <p:cNvGrpSpPr/>
          <p:nvPr/>
        </p:nvGrpSpPr>
        <p:grpSpPr>
          <a:xfrm>
            <a:off x="8003755" y="2797062"/>
            <a:ext cx="450470" cy="448180"/>
            <a:chOff x="-16419350" y="4058200"/>
            <a:chExt cx="304825" cy="303275"/>
          </a:xfrm>
        </p:grpSpPr>
        <p:sp>
          <p:nvSpPr>
            <p:cNvPr id="8209" name="Google Shape;8209;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8"/>
          <p:cNvGrpSpPr/>
          <p:nvPr/>
        </p:nvGrpSpPr>
        <p:grpSpPr>
          <a:xfrm>
            <a:off x="4030643" y="3343080"/>
            <a:ext cx="450507" cy="447589"/>
            <a:chOff x="-15296200" y="3326900"/>
            <a:chExt cx="304850" cy="302875"/>
          </a:xfrm>
        </p:grpSpPr>
        <p:sp>
          <p:nvSpPr>
            <p:cNvPr id="8217" name="Google Shape;8217;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8"/>
          <p:cNvGrpSpPr/>
          <p:nvPr/>
        </p:nvGrpSpPr>
        <p:grpSpPr>
          <a:xfrm>
            <a:off x="2946296" y="1706881"/>
            <a:ext cx="486566" cy="414708"/>
            <a:chOff x="-19835275" y="3330250"/>
            <a:chExt cx="329250" cy="280625"/>
          </a:xfrm>
        </p:grpSpPr>
        <p:sp>
          <p:nvSpPr>
            <p:cNvPr id="8223" name="Google Shape;8223;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8"/>
          <p:cNvGrpSpPr/>
          <p:nvPr/>
        </p:nvGrpSpPr>
        <p:grpSpPr>
          <a:xfrm>
            <a:off x="2964325" y="2243470"/>
            <a:ext cx="450507" cy="449547"/>
            <a:chOff x="-19822675" y="3692750"/>
            <a:chExt cx="304850" cy="304200"/>
          </a:xfrm>
        </p:grpSpPr>
        <p:sp>
          <p:nvSpPr>
            <p:cNvPr id="8227" name="Google Shape;8227;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88"/>
          <p:cNvGrpSpPr/>
          <p:nvPr/>
        </p:nvGrpSpPr>
        <p:grpSpPr>
          <a:xfrm>
            <a:off x="2964916" y="2796278"/>
            <a:ext cx="449325" cy="450470"/>
            <a:chOff x="-19822675" y="4066875"/>
            <a:chExt cx="304050" cy="304825"/>
          </a:xfrm>
        </p:grpSpPr>
        <p:sp>
          <p:nvSpPr>
            <p:cNvPr id="8233" name="Google Shape;8233;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8"/>
          <p:cNvGrpSpPr/>
          <p:nvPr/>
        </p:nvGrpSpPr>
        <p:grpSpPr>
          <a:xfrm>
            <a:off x="5773985" y="1689571"/>
            <a:ext cx="399302" cy="449325"/>
            <a:chOff x="-17878825" y="3334400"/>
            <a:chExt cx="270200" cy="304050"/>
          </a:xfrm>
        </p:grpSpPr>
        <p:sp>
          <p:nvSpPr>
            <p:cNvPr id="8240" name="Google Shape;8240;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8"/>
          <p:cNvGrpSpPr/>
          <p:nvPr/>
        </p:nvGrpSpPr>
        <p:grpSpPr>
          <a:xfrm>
            <a:off x="5747809" y="2242416"/>
            <a:ext cx="451653" cy="451653"/>
            <a:chOff x="-17896150" y="3709300"/>
            <a:chExt cx="305625" cy="305625"/>
          </a:xfrm>
        </p:grpSpPr>
        <p:sp>
          <p:nvSpPr>
            <p:cNvPr id="8248" name="Google Shape;8248;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8"/>
          <p:cNvGrpSpPr/>
          <p:nvPr/>
        </p:nvGrpSpPr>
        <p:grpSpPr>
          <a:xfrm>
            <a:off x="5775740" y="2795686"/>
            <a:ext cx="395792" cy="451653"/>
            <a:chOff x="-17878025" y="4082625"/>
            <a:chExt cx="267825" cy="305625"/>
          </a:xfrm>
        </p:grpSpPr>
        <p:sp>
          <p:nvSpPr>
            <p:cNvPr id="8253" name="Google Shape;8253;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8"/>
          <p:cNvGrpSpPr/>
          <p:nvPr/>
        </p:nvGrpSpPr>
        <p:grpSpPr>
          <a:xfrm>
            <a:off x="2919632" y="3355015"/>
            <a:ext cx="450507" cy="423722"/>
            <a:chOff x="-16044450" y="3317850"/>
            <a:chExt cx="304850" cy="286725"/>
          </a:xfrm>
        </p:grpSpPr>
        <p:sp>
          <p:nvSpPr>
            <p:cNvPr id="8261" name="Google Shape;8261;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5" name="Google Shape;8265;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6" name="Google Shape;8266;p88"/>
          <p:cNvGrpSpPr/>
          <p:nvPr/>
        </p:nvGrpSpPr>
        <p:grpSpPr>
          <a:xfrm>
            <a:off x="8042149" y="2243724"/>
            <a:ext cx="373662" cy="449030"/>
            <a:chOff x="-16018450" y="4058400"/>
            <a:chExt cx="252850" cy="303850"/>
          </a:xfrm>
        </p:grpSpPr>
        <p:sp>
          <p:nvSpPr>
            <p:cNvPr id="8267" name="Google Shape;8267;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1" name="Google Shape;8271;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276" name="Shape 8276"/>
        <p:cNvGrpSpPr/>
        <p:nvPr/>
      </p:nvGrpSpPr>
      <p:grpSpPr>
        <a:xfrm>
          <a:off x="0" y="0"/>
          <a:ext cx="0" cy="0"/>
          <a:chOff x="0" y="0"/>
          <a:chExt cx="0" cy="0"/>
        </a:xfrm>
      </p:grpSpPr>
      <p:grpSp>
        <p:nvGrpSpPr>
          <p:cNvPr id="8277" name="Google Shape;8277;p89"/>
          <p:cNvGrpSpPr/>
          <p:nvPr/>
        </p:nvGrpSpPr>
        <p:grpSpPr>
          <a:xfrm>
            <a:off x="845901" y="1689241"/>
            <a:ext cx="442337" cy="419623"/>
            <a:chOff x="-6696925" y="3272575"/>
            <a:chExt cx="307200" cy="291425"/>
          </a:xfrm>
        </p:grpSpPr>
        <p:sp>
          <p:nvSpPr>
            <p:cNvPr id="8278" name="Google Shape;8278;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9"/>
          <p:cNvGrpSpPr/>
          <p:nvPr/>
        </p:nvGrpSpPr>
        <p:grpSpPr>
          <a:xfrm>
            <a:off x="845884" y="2204636"/>
            <a:ext cx="442373" cy="420775"/>
            <a:chOff x="-6690625" y="3631325"/>
            <a:chExt cx="307225" cy="292225"/>
          </a:xfrm>
        </p:grpSpPr>
        <p:sp>
          <p:nvSpPr>
            <p:cNvPr id="8281" name="Google Shape;8281;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9"/>
          <p:cNvGrpSpPr/>
          <p:nvPr/>
        </p:nvGrpSpPr>
        <p:grpSpPr>
          <a:xfrm>
            <a:off x="868005" y="2756972"/>
            <a:ext cx="421927" cy="419371"/>
            <a:chOff x="-6689825" y="3992050"/>
            <a:chExt cx="293025" cy="291250"/>
          </a:xfrm>
        </p:grpSpPr>
        <p:sp>
          <p:nvSpPr>
            <p:cNvPr id="8287" name="Google Shape;8287;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9" name="Google Shape;8299;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0" name="Google Shape;8300;p89"/>
          <p:cNvGrpSpPr/>
          <p:nvPr/>
        </p:nvGrpSpPr>
        <p:grpSpPr>
          <a:xfrm>
            <a:off x="3551317" y="2205192"/>
            <a:ext cx="423043" cy="419659"/>
            <a:chOff x="-4837325" y="3612425"/>
            <a:chExt cx="293800" cy="291450"/>
          </a:xfrm>
        </p:grpSpPr>
        <p:sp>
          <p:nvSpPr>
            <p:cNvPr id="8301" name="Google Shape;8301;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9"/>
          <p:cNvGrpSpPr/>
          <p:nvPr/>
        </p:nvGrpSpPr>
        <p:grpSpPr>
          <a:xfrm>
            <a:off x="3564349" y="2756826"/>
            <a:ext cx="420775" cy="419659"/>
            <a:chOff x="-4837325" y="3971575"/>
            <a:chExt cx="292225" cy="291450"/>
          </a:xfrm>
        </p:grpSpPr>
        <p:sp>
          <p:nvSpPr>
            <p:cNvPr id="8305" name="Google Shape;8305;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9"/>
          <p:cNvGrpSpPr/>
          <p:nvPr/>
        </p:nvGrpSpPr>
        <p:grpSpPr>
          <a:xfrm>
            <a:off x="6256364" y="1714185"/>
            <a:ext cx="430998" cy="369730"/>
            <a:chOff x="-3037625" y="3254850"/>
            <a:chExt cx="299325" cy="256775"/>
          </a:xfrm>
        </p:grpSpPr>
        <p:sp>
          <p:nvSpPr>
            <p:cNvPr id="8312" name="Google Shape;8312;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9"/>
          <p:cNvGrpSpPr/>
          <p:nvPr/>
        </p:nvGrpSpPr>
        <p:grpSpPr>
          <a:xfrm>
            <a:off x="6260324" y="2204615"/>
            <a:ext cx="423079" cy="420811"/>
            <a:chOff x="-3031325" y="3597450"/>
            <a:chExt cx="293825" cy="292250"/>
          </a:xfrm>
        </p:grpSpPr>
        <p:sp>
          <p:nvSpPr>
            <p:cNvPr id="8317" name="Google Shape;8317;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9"/>
          <p:cNvGrpSpPr/>
          <p:nvPr/>
        </p:nvGrpSpPr>
        <p:grpSpPr>
          <a:xfrm>
            <a:off x="6272798" y="2781214"/>
            <a:ext cx="421927" cy="370882"/>
            <a:chOff x="-3030525" y="3973150"/>
            <a:chExt cx="293025" cy="257575"/>
          </a:xfrm>
        </p:grpSpPr>
        <p:sp>
          <p:nvSpPr>
            <p:cNvPr id="8322" name="Google Shape;8322;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9"/>
          <p:cNvGrpSpPr/>
          <p:nvPr/>
        </p:nvGrpSpPr>
        <p:grpSpPr>
          <a:xfrm>
            <a:off x="1374391" y="3369426"/>
            <a:ext cx="421927" cy="297195"/>
            <a:chOff x="-1199300" y="3279250"/>
            <a:chExt cx="293025" cy="206400"/>
          </a:xfrm>
        </p:grpSpPr>
        <p:sp>
          <p:nvSpPr>
            <p:cNvPr id="8325" name="Google Shape;8325;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9"/>
          <p:cNvGrpSpPr/>
          <p:nvPr/>
        </p:nvGrpSpPr>
        <p:grpSpPr>
          <a:xfrm>
            <a:off x="1381477" y="1688773"/>
            <a:ext cx="444605" cy="420559"/>
            <a:chOff x="-6338550" y="3272950"/>
            <a:chExt cx="308775" cy="292075"/>
          </a:xfrm>
        </p:grpSpPr>
        <p:sp>
          <p:nvSpPr>
            <p:cNvPr id="8330" name="Google Shape;8330;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9"/>
          <p:cNvGrpSpPr/>
          <p:nvPr/>
        </p:nvGrpSpPr>
        <p:grpSpPr>
          <a:xfrm>
            <a:off x="1392817" y="2205194"/>
            <a:ext cx="421927" cy="419659"/>
            <a:chOff x="-6329100" y="3632100"/>
            <a:chExt cx="293025" cy="291450"/>
          </a:xfrm>
        </p:grpSpPr>
        <p:sp>
          <p:nvSpPr>
            <p:cNvPr id="8334" name="Google Shape;8334;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9"/>
          <p:cNvGrpSpPr/>
          <p:nvPr/>
        </p:nvGrpSpPr>
        <p:grpSpPr>
          <a:xfrm>
            <a:off x="1405867" y="2756828"/>
            <a:ext cx="419623" cy="419659"/>
            <a:chOff x="-6329875" y="3992050"/>
            <a:chExt cx="291425" cy="291450"/>
          </a:xfrm>
        </p:grpSpPr>
        <p:sp>
          <p:nvSpPr>
            <p:cNvPr id="8338" name="Google Shape;8338;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9"/>
          <p:cNvGrpSpPr/>
          <p:nvPr/>
        </p:nvGrpSpPr>
        <p:grpSpPr>
          <a:xfrm>
            <a:off x="4092004" y="1687530"/>
            <a:ext cx="423079" cy="423043"/>
            <a:chOff x="-4478975" y="3251700"/>
            <a:chExt cx="293825" cy="293800"/>
          </a:xfrm>
        </p:grpSpPr>
        <p:sp>
          <p:nvSpPr>
            <p:cNvPr id="8343" name="Google Shape;8343;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9"/>
          <p:cNvGrpSpPr/>
          <p:nvPr/>
        </p:nvGrpSpPr>
        <p:grpSpPr>
          <a:xfrm>
            <a:off x="4092004" y="2205192"/>
            <a:ext cx="423079" cy="419659"/>
            <a:chOff x="-4475825" y="3612425"/>
            <a:chExt cx="293825" cy="291450"/>
          </a:xfrm>
        </p:grpSpPr>
        <p:sp>
          <p:nvSpPr>
            <p:cNvPr id="8347" name="Google Shape;8347;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9"/>
          <p:cNvGrpSpPr/>
          <p:nvPr/>
        </p:nvGrpSpPr>
        <p:grpSpPr>
          <a:xfrm>
            <a:off x="4101077" y="2756844"/>
            <a:ext cx="428730" cy="419623"/>
            <a:chOff x="-4480550" y="3970800"/>
            <a:chExt cx="297750" cy="291425"/>
          </a:xfrm>
        </p:grpSpPr>
        <p:sp>
          <p:nvSpPr>
            <p:cNvPr id="8351" name="Google Shape;8351;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9"/>
          <p:cNvGrpSpPr/>
          <p:nvPr/>
        </p:nvGrpSpPr>
        <p:grpSpPr>
          <a:xfrm>
            <a:off x="6804910" y="1689221"/>
            <a:ext cx="415123" cy="419659"/>
            <a:chOff x="-2668225" y="3239075"/>
            <a:chExt cx="288300" cy="291450"/>
          </a:xfrm>
        </p:grpSpPr>
        <p:sp>
          <p:nvSpPr>
            <p:cNvPr id="8354" name="Google Shape;8354;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9"/>
          <p:cNvGrpSpPr/>
          <p:nvPr/>
        </p:nvGrpSpPr>
        <p:grpSpPr>
          <a:xfrm>
            <a:off x="6802066" y="2205191"/>
            <a:ext cx="420811" cy="419659"/>
            <a:chOff x="-2671375" y="3597450"/>
            <a:chExt cx="292250" cy="291450"/>
          </a:xfrm>
        </p:grpSpPr>
        <p:sp>
          <p:nvSpPr>
            <p:cNvPr id="8360" name="Google Shape;8360;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9"/>
          <p:cNvGrpSpPr/>
          <p:nvPr/>
        </p:nvGrpSpPr>
        <p:grpSpPr>
          <a:xfrm>
            <a:off x="6812849" y="2755691"/>
            <a:ext cx="423043" cy="421927"/>
            <a:chOff x="-2670575" y="3956600"/>
            <a:chExt cx="293800" cy="293025"/>
          </a:xfrm>
        </p:grpSpPr>
        <p:sp>
          <p:nvSpPr>
            <p:cNvPr id="8363" name="Google Shape;8363;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89"/>
          <p:cNvGrpSpPr/>
          <p:nvPr/>
        </p:nvGrpSpPr>
        <p:grpSpPr>
          <a:xfrm>
            <a:off x="3070370" y="3311947"/>
            <a:ext cx="426462" cy="418363"/>
            <a:chOff x="-1183550" y="3586525"/>
            <a:chExt cx="296175" cy="290550"/>
          </a:xfrm>
        </p:grpSpPr>
        <p:sp>
          <p:nvSpPr>
            <p:cNvPr id="8368" name="Google Shape;8368;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89"/>
          <p:cNvGrpSpPr/>
          <p:nvPr/>
        </p:nvGrpSpPr>
        <p:grpSpPr>
          <a:xfrm>
            <a:off x="1933980" y="1689799"/>
            <a:ext cx="420811" cy="418507"/>
            <a:chOff x="-5971525" y="3273750"/>
            <a:chExt cx="292250" cy="290650"/>
          </a:xfrm>
        </p:grpSpPr>
        <p:sp>
          <p:nvSpPr>
            <p:cNvPr id="8378" name="Google Shape;8378;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9"/>
          <p:cNvGrpSpPr/>
          <p:nvPr/>
        </p:nvGrpSpPr>
        <p:grpSpPr>
          <a:xfrm>
            <a:off x="1928310" y="2203826"/>
            <a:ext cx="432150" cy="422395"/>
            <a:chOff x="-5974675" y="3632100"/>
            <a:chExt cx="300125" cy="293350"/>
          </a:xfrm>
        </p:grpSpPr>
        <p:sp>
          <p:nvSpPr>
            <p:cNvPr id="8381" name="Google Shape;8381;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9"/>
          <p:cNvGrpSpPr/>
          <p:nvPr/>
        </p:nvGrpSpPr>
        <p:grpSpPr>
          <a:xfrm>
            <a:off x="1958351" y="2755694"/>
            <a:ext cx="395865" cy="421927"/>
            <a:chOff x="-5971525" y="3990475"/>
            <a:chExt cx="274925" cy="293025"/>
          </a:xfrm>
        </p:grpSpPr>
        <p:sp>
          <p:nvSpPr>
            <p:cNvPr id="8385" name="Google Shape;8385;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9"/>
          <p:cNvGrpSpPr/>
          <p:nvPr/>
        </p:nvGrpSpPr>
        <p:grpSpPr>
          <a:xfrm>
            <a:off x="4631558" y="1689798"/>
            <a:ext cx="420775" cy="418507"/>
            <a:chOff x="-4118225" y="3253275"/>
            <a:chExt cx="292225" cy="290650"/>
          </a:xfrm>
        </p:grpSpPr>
        <p:sp>
          <p:nvSpPr>
            <p:cNvPr id="8390" name="Google Shape;8390;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9"/>
          <p:cNvGrpSpPr/>
          <p:nvPr/>
        </p:nvGrpSpPr>
        <p:grpSpPr>
          <a:xfrm>
            <a:off x="4682008" y="2204922"/>
            <a:ext cx="319874" cy="420199"/>
            <a:chOff x="-4082800" y="3612425"/>
            <a:chExt cx="222150" cy="291825"/>
          </a:xfrm>
        </p:grpSpPr>
        <p:sp>
          <p:nvSpPr>
            <p:cNvPr id="8393" name="Google Shape;8393;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9"/>
          <p:cNvGrpSpPr/>
          <p:nvPr/>
        </p:nvGrpSpPr>
        <p:grpSpPr>
          <a:xfrm>
            <a:off x="4643456" y="2769876"/>
            <a:ext cx="420775" cy="393561"/>
            <a:chOff x="-4118225" y="3990475"/>
            <a:chExt cx="292225" cy="273325"/>
          </a:xfrm>
        </p:grpSpPr>
        <p:sp>
          <p:nvSpPr>
            <p:cNvPr id="8397" name="Google Shape;8397;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9"/>
          <p:cNvGrpSpPr/>
          <p:nvPr/>
        </p:nvGrpSpPr>
        <p:grpSpPr>
          <a:xfrm>
            <a:off x="7354110" y="1688087"/>
            <a:ext cx="394713" cy="421927"/>
            <a:chOff x="-2312225" y="3238300"/>
            <a:chExt cx="274125" cy="293025"/>
          </a:xfrm>
        </p:grpSpPr>
        <p:sp>
          <p:nvSpPr>
            <p:cNvPr id="8402" name="Google Shape;8402;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9"/>
          <p:cNvGrpSpPr/>
          <p:nvPr/>
        </p:nvGrpSpPr>
        <p:grpSpPr>
          <a:xfrm>
            <a:off x="7341062" y="2153586"/>
            <a:ext cx="420811" cy="522864"/>
            <a:chOff x="-2310650" y="3525775"/>
            <a:chExt cx="292250" cy="363125"/>
          </a:xfrm>
        </p:grpSpPr>
        <p:sp>
          <p:nvSpPr>
            <p:cNvPr id="8405" name="Google Shape;8405;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89"/>
          <p:cNvGrpSpPr/>
          <p:nvPr/>
        </p:nvGrpSpPr>
        <p:grpSpPr>
          <a:xfrm>
            <a:off x="7351827" y="2756825"/>
            <a:ext cx="423079" cy="419659"/>
            <a:chOff x="-2310650" y="3958175"/>
            <a:chExt cx="293825" cy="291450"/>
          </a:xfrm>
        </p:grpSpPr>
        <p:sp>
          <p:nvSpPr>
            <p:cNvPr id="8410" name="Google Shape;8410;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9"/>
          <p:cNvGrpSpPr/>
          <p:nvPr/>
        </p:nvGrpSpPr>
        <p:grpSpPr>
          <a:xfrm>
            <a:off x="4718688" y="3308459"/>
            <a:ext cx="424159" cy="419659"/>
            <a:chOff x="-1182750" y="3962900"/>
            <a:chExt cx="294575" cy="291450"/>
          </a:xfrm>
        </p:grpSpPr>
        <p:sp>
          <p:nvSpPr>
            <p:cNvPr id="8413" name="Google Shape;8413;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9"/>
          <p:cNvGrpSpPr/>
          <p:nvPr/>
        </p:nvGrpSpPr>
        <p:grpSpPr>
          <a:xfrm>
            <a:off x="2471824" y="1689223"/>
            <a:ext cx="424195" cy="419659"/>
            <a:chOff x="-5611575" y="3272950"/>
            <a:chExt cx="294600" cy="291450"/>
          </a:xfrm>
        </p:grpSpPr>
        <p:sp>
          <p:nvSpPr>
            <p:cNvPr id="8421" name="Google Shape;8421;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9"/>
          <p:cNvGrpSpPr/>
          <p:nvPr/>
        </p:nvGrpSpPr>
        <p:grpSpPr>
          <a:xfrm>
            <a:off x="2471824" y="2205770"/>
            <a:ext cx="424195" cy="418507"/>
            <a:chOff x="-5613150" y="3632900"/>
            <a:chExt cx="294600" cy="290650"/>
          </a:xfrm>
        </p:grpSpPr>
        <p:sp>
          <p:nvSpPr>
            <p:cNvPr id="8427" name="Google Shape;8427;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9"/>
          <p:cNvGrpSpPr/>
          <p:nvPr/>
        </p:nvGrpSpPr>
        <p:grpSpPr>
          <a:xfrm>
            <a:off x="2483722" y="2756270"/>
            <a:ext cx="424195" cy="420775"/>
            <a:chOff x="-5613150" y="3991275"/>
            <a:chExt cx="294600" cy="292225"/>
          </a:xfrm>
        </p:grpSpPr>
        <p:sp>
          <p:nvSpPr>
            <p:cNvPr id="8430" name="Google Shape;8430;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9"/>
          <p:cNvGrpSpPr/>
          <p:nvPr/>
        </p:nvGrpSpPr>
        <p:grpSpPr>
          <a:xfrm>
            <a:off x="5155210" y="1689438"/>
            <a:ext cx="434634" cy="419227"/>
            <a:chOff x="-3768700" y="3253275"/>
            <a:chExt cx="301850" cy="291150"/>
          </a:xfrm>
        </p:grpSpPr>
        <p:sp>
          <p:nvSpPr>
            <p:cNvPr id="8440" name="Google Shape;8440;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9"/>
          <p:cNvGrpSpPr/>
          <p:nvPr/>
        </p:nvGrpSpPr>
        <p:grpSpPr>
          <a:xfrm>
            <a:off x="5159293" y="2217090"/>
            <a:ext cx="426462" cy="395865"/>
            <a:chOff x="-3808700" y="3628950"/>
            <a:chExt cx="296175" cy="274925"/>
          </a:xfrm>
        </p:grpSpPr>
        <p:sp>
          <p:nvSpPr>
            <p:cNvPr id="8444" name="Google Shape;8444;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9"/>
          <p:cNvGrpSpPr/>
          <p:nvPr/>
        </p:nvGrpSpPr>
        <p:grpSpPr>
          <a:xfrm>
            <a:off x="5224504" y="2756412"/>
            <a:ext cx="419443" cy="420487"/>
            <a:chOff x="-3771675" y="3971775"/>
            <a:chExt cx="291300" cy="292025"/>
          </a:xfrm>
        </p:grpSpPr>
        <p:sp>
          <p:nvSpPr>
            <p:cNvPr id="8448" name="Google Shape;8448;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9"/>
          <p:cNvGrpSpPr/>
          <p:nvPr/>
        </p:nvGrpSpPr>
        <p:grpSpPr>
          <a:xfrm>
            <a:off x="7885948" y="1716461"/>
            <a:ext cx="420271" cy="320774"/>
            <a:chOff x="-1951475" y="3273100"/>
            <a:chExt cx="291875" cy="222775"/>
          </a:xfrm>
        </p:grpSpPr>
        <p:sp>
          <p:nvSpPr>
            <p:cNvPr id="8454" name="Google Shape;8454;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9"/>
          <p:cNvGrpSpPr/>
          <p:nvPr/>
        </p:nvGrpSpPr>
        <p:grpSpPr>
          <a:xfrm>
            <a:off x="7883429" y="2205191"/>
            <a:ext cx="425310" cy="419659"/>
            <a:chOff x="-1951475" y="3597450"/>
            <a:chExt cx="295375" cy="291450"/>
          </a:xfrm>
        </p:grpSpPr>
        <p:sp>
          <p:nvSpPr>
            <p:cNvPr id="8458" name="Google Shape;8458;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9"/>
          <p:cNvGrpSpPr/>
          <p:nvPr/>
        </p:nvGrpSpPr>
        <p:grpSpPr>
          <a:xfrm>
            <a:off x="7885680" y="2756825"/>
            <a:ext cx="444605" cy="419659"/>
            <a:chOff x="-1960150" y="3956600"/>
            <a:chExt cx="308775" cy="291450"/>
          </a:xfrm>
        </p:grpSpPr>
        <p:sp>
          <p:nvSpPr>
            <p:cNvPr id="8463" name="Google Shape;8463;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9"/>
          <p:cNvGrpSpPr/>
          <p:nvPr/>
        </p:nvGrpSpPr>
        <p:grpSpPr>
          <a:xfrm>
            <a:off x="1939718" y="3307636"/>
            <a:ext cx="420775" cy="420775"/>
            <a:chOff x="-804700" y="3226500"/>
            <a:chExt cx="292225" cy="292225"/>
          </a:xfrm>
        </p:grpSpPr>
        <p:sp>
          <p:nvSpPr>
            <p:cNvPr id="8466" name="Google Shape;8466;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9"/>
          <p:cNvGrpSpPr/>
          <p:nvPr/>
        </p:nvGrpSpPr>
        <p:grpSpPr>
          <a:xfrm>
            <a:off x="3019809" y="1688647"/>
            <a:ext cx="420775" cy="420811"/>
            <a:chOff x="-5251625" y="3272950"/>
            <a:chExt cx="292225" cy="292250"/>
          </a:xfrm>
        </p:grpSpPr>
        <p:sp>
          <p:nvSpPr>
            <p:cNvPr id="8474" name="Google Shape;8474;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9"/>
          <p:cNvGrpSpPr/>
          <p:nvPr/>
        </p:nvGrpSpPr>
        <p:grpSpPr>
          <a:xfrm>
            <a:off x="3016407" y="2204348"/>
            <a:ext cx="427578" cy="421351"/>
            <a:chOff x="-5254775" y="3631325"/>
            <a:chExt cx="296950" cy="292625"/>
          </a:xfrm>
        </p:grpSpPr>
        <p:sp>
          <p:nvSpPr>
            <p:cNvPr id="8478" name="Google Shape;8478;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9"/>
          <p:cNvGrpSpPr/>
          <p:nvPr/>
        </p:nvGrpSpPr>
        <p:grpSpPr>
          <a:xfrm>
            <a:off x="3032265" y="2756270"/>
            <a:ext cx="419659" cy="420775"/>
            <a:chOff x="-5251625" y="3991275"/>
            <a:chExt cx="291450" cy="292225"/>
          </a:xfrm>
        </p:grpSpPr>
        <p:sp>
          <p:nvSpPr>
            <p:cNvPr id="8486" name="Google Shape;8486;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9"/>
          <p:cNvGrpSpPr/>
          <p:nvPr/>
        </p:nvGrpSpPr>
        <p:grpSpPr>
          <a:xfrm>
            <a:off x="5772848" y="1689240"/>
            <a:ext cx="319874" cy="419623"/>
            <a:chOff x="-3365275" y="3253275"/>
            <a:chExt cx="222150" cy="291425"/>
          </a:xfrm>
        </p:grpSpPr>
        <p:sp>
          <p:nvSpPr>
            <p:cNvPr id="8492" name="Google Shape;8492;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9"/>
          <p:cNvGrpSpPr/>
          <p:nvPr/>
        </p:nvGrpSpPr>
        <p:grpSpPr>
          <a:xfrm>
            <a:off x="5746786" y="2204058"/>
            <a:ext cx="371998" cy="421927"/>
            <a:chOff x="-3383375" y="3611625"/>
            <a:chExt cx="258350" cy="293025"/>
          </a:xfrm>
        </p:grpSpPr>
        <p:sp>
          <p:nvSpPr>
            <p:cNvPr id="8495" name="Google Shape;8495;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9"/>
          <p:cNvGrpSpPr/>
          <p:nvPr/>
        </p:nvGrpSpPr>
        <p:grpSpPr>
          <a:xfrm>
            <a:off x="5809135" y="2756826"/>
            <a:ext cx="271097" cy="419659"/>
            <a:chOff x="-3347950" y="3971575"/>
            <a:chExt cx="188275" cy="291450"/>
          </a:xfrm>
        </p:grpSpPr>
        <p:sp>
          <p:nvSpPr>
            <p:cNvPr id="8498" name="Google Shape;8498;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9"/>
          <p:cNvGrpSpPr/>
          <p:nvPr/>
        </p:nvGrpSpPr>
        <p:grpSpPr>
          <a:xfrm>
            <a:off x="858994" y="3307061"/>
            <a:ext cx="371998" cy="421927"/>
            <a:chOff x="-1575775" y="3238300"/>
            <a:chExt cx="258350" cy="293025"/>
          </a:xfrm>
        </p:grpSpPr>
        <p:sp>
          <p:nvSpPr>
            <p:cNvPr id="8502" name="Google Shape;8502;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9"/>
          <p:cNvGrpSpPr/>
          <p:nvPr/>
        </p:nvGrpSpPr>
        <p:grpSpPr>
          <a:xfrm>
            <a:off x="2503892" y="3309051"/>
            <a:ext cx="423079" cy="424159"/>
            <a:chOff x="-1591550" y="3597475"/>
            <a:chExt cx="293825" cy="294575"/>
          </a:xfrm>
        </p:grpSpPr>
        <p:sp>
          <p:nvSpPr>
            <p:cNvPr id="8508" name="Google Shape;8508;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9"/>
          <p:cNvGrpSpPr/>
          <p:nvPr/>
        </p:nvGrpSpPr>
        <p:grpSpPr>
          <a:xfrm>
            <a:off x="4153362" y="3318663"/>
            <a:ext cx="421927" cy="399248"/>
            <a:chOff x="-1592325" y="3957400"/>
            <a:chExt cx="293025" cy="277275"/>
          </a:xfrm>
        </p:grpSpPr>
        <p:sp>
          <p:nvSpPr>
            <p:cNvPr id="8512" name="Google Shape;8512;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9"/>
          <p:cNvGrpSpPr/>
          <p:nvPr/>
        </p:nvGrpSpPr>
        <p:grpSpPr>
          <a:xfrm>
            <a:off x="3640232" y="3310744"/>
            <a:ext cx="369730" cy="420775"/>
            <a:chOff x="-778700" y="3612425"/>
            <a:chExt cx="256775" cy="292225"/>
          </a:xfrm>
        </p:grpSpPr>
        <p:sp>
          <p:nvSpPr>
            <p:cNvPr id="8517" name="Google Shape;8517;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9"/>
          <p:cNvGrpSpPr/>
          <p:nvPr/>
        </p:nvGrpSpPr>
        <p:grpSpPr>
          <a:xfrm>
            <a:off x="6111733" y="3828305"/>
            <a:ext cx="340731" cy="387641"/>
            <a:chOff x="7728464" y="1561258"/>
            <a:chExt cx="349719" cy="397866"/>
          </a:xfrm>
        </p:grpSpPr>
        <p:sp>
          <p:nvSpPr>
            <p:cNvPr id="8524" name="Google Shape;8524;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9"/>
          <p:cNvGrpSpPr/>
          <p:nvPr/>
        </p:nvGrpSpPr>
        <p:grpSpPr>
          <a:xfrm>
            <a:off x="4034702" y="3828305"/>
            <a:ext cx="387681" cy="387641"/>
            <a:chOff x="5611350" y="1561258"/>
            <a:chExt cx="397907" cy="397866"/>
          </a:xfrm>
        </p:grpSpPr>
        <p:sp>
          <p:nvSpPr>
            <p:cNvPr id="8527" name="Google Shape;8527;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9"/>
          <p:cNvGrpSpPr/>
          <p:nvPr/>
        </p:nvGrpSpPr>
        <p:grpSpPr>
          <a:xfrm>
            <a:off x="4553987" y="3925571"/>
            <a:ext cx="387610" cy="193109"/>
            <a:chOff x="6140660" y="1661097"/>
            <a:chExt cx="397835" cy="198202"/>
          </a:xfrm>
        </p:grpSpPr>
        <p:sp>
          <p:nvSpPr>
            <p:cNvPr id="8532" name="Google Shape;8532;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9"/>
          <p:cNvGrpSpPr/>
          <p:nvPr/>
        </p:nvGrpSpPr>
        <p:grpSpPr>
          <a:xfrm>
            <a:off x="5073202" y="3828305"/>
            <a:ext cx="387681" cy="387641"/>
            <a:chOff x="6669907" y="1561258"/>
            <a:chExt cx="397907" cy="397866"/>
          </a:xfrm>
        </p:grpSpPr>
        <p:sp>
          <p:nvSpPr>
            <p:cNvPr id="8537" name="Google Shape;8537;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9"/>
          <p:cNvGrpSpPr/>
          <p:nvPr/>
        </p:nvGrpSpPr>
        <p:grpSpPr>
          <a:xfrm>
            <a:off x="1958433" y="3885842"/>
            <a:ext cx="387681" cy="272572"/>
            <a:chOff x="3386036" y="1746339"/>
            <a:chExt cx="397907" cy="279762"/>
          </a:xfrm>
        </p:grpSpPr>
        <p:sp>
          <p:nvSpPr>
            <p:cNvPr id="8543" name="Google Shape;8543;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9"/>
          <p:cNvGrpSpPr/>
          <p:nvPr/>
        </p:nvGrpSpPr>
        <p:grpSpPr>
          <a:xfrm>
            <a:off x="2996130" y="3828288"/>
            <a:ext cx="387681" cy="387681"/>
            <a:chOff x="4417380" y="1687279"/>
            <a:chExt cx="397907" cy="397907"/>
          </a:xfrm>
        </p:grpSpPr>
        <p:sp>
          <p:nvSpPr>
            <p:cNvPr id="8546" name="Google Shape;8546;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9"/>
          <p:cNvGrpSpPr/>
          <p:nvPr/>
        </p:nvGrpSpPr>
        <p:grpSpPr>
          <a:xfrm>
            <a:off x="7942611" y="3308537"/>
            <a:ext cx="387661" cy="387661"/>
            <a:chOff x="2869999" y="1687279"/>
            <a:chExt cx="397887" cy="397887"/>
          </a:xfrm>
        </p:grpSpPr>
        <p:sp>
          <p:nvSpPr>
            <p:cNvPr id="8549" name="Google Shape;8549;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9"/>
          <p:cNvGrpSpPr/>
          <p:nvPr/>
        </p:nvGrpSpPr>
        <p:grpSpPr>
          <a:xfrm>
            <a:off x="2477718" y="3828664"/>
            <a:ext cx="386807" cy="386929"/>
            <a:chOff x="3902887" y="1687655"/>
            <a:chExt cx="397010" cy="397135"/>
          </a:xfrm>
        </p:grpSpPr>
        <p:sp>
          <p:nvSpPr>
            <p:cNvPr id="8552" name="Google Shape;8552;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9"/>
          <p:cNvGrpSpPr/>
          <p:nvPr/>
        </p:nvGrpSpPr>
        <p:grpSpPr>
          <a:xfrm>
            <a:off x="3515416" y="3828344"/>
            <a:ext cx="387681" cy="387681"/>
            <a:chOff x="4933458" y="1687279"/>
            <a:chExt cx="397907" cy="397907"/>
          </a:xfrm>
        </p:grpSpPr>
        <p:sp>
          <p:nvSpPr>
            <p:cNvPr id="8555" name="Google Shape;8555;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9"/>
          <p:cNvGrpSpPr/>
          <p:nvPr/>
        </p:nvGrpSpPr>
        <p:grpSpPr>
          <a:xfrm>
            <a:off x="6348367" y="3308537"/>
            <a:ext cx="387661" cy="387661"/>
            <a:chOff x="1379798" y="1723250"/>
            <a:chExt cx="397887" cy="397887"/>
          </a:xfrm>
        </p:grpSpPr>
        <p:sp>
          <p:nvSpPr>
            <p:cNvPr id="8558" name="Google Shape;8558;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9"/>
          <p:cNvGrpSpPr/>
          <p:nvPr/>
        </p:nvGrpSpPr>
        <p:grpSpPr>
          <a:xfrm>
            <a:off x="5286246" y="3308537"/>
            <a:ext cx="387681" cy="387661"/>
            <a:chOff x="266768" y="1721375"/>
            <a:chExt cx="397907" cy="397887"/>
          </a:xfrm>
        </p:grpSpPr>
        <p:sp>
          <p:nvSpPr>
            <p:cNvPr id="8563" name="Google Shape;8563;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9"/>
          <p:cNvGrpSpPr/>
          <p:nvPr/>
        </p:nvGrpSpPr>
        <p:grpSpPr>
          <a:xfrm>
            <a:off x="5817327" y="3308537"/>
            <a:ext cx="387641" cy="387661"/>
            <a:chOff x="864491" y="1723250"/>
            <a:chExt cx="397866" cy="397887"/>
          </a:xfrm>
        </p:grpSpPr>
        <p:sp>
          <p:nvSpPr>
            <p:cNvPr id="8566" name="Google Shape;8566;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9" name="Google Shape;8569;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0" name="Google Shape;8570;p89"/>
          <p:cNvGrpSpPr/>
          <p:nvPr/>
        </p:nvGrpSpPr>
        <p:grpSpPr>
          <a:xfrm>
            <a:off x="7411672" y="3308924"/>
            <a:ext cx="387539" cy="386888"/>
            <a:chOff x="2408992" y="1722875"/>
            <a:chExt cx="397761" cy="397093"/>
          </a:xfrm>
        </p:grpSpPr>
        <p:sp>
          <p:nvSpPr>
            <p:cNvPr id="8571" name="Google Shape;8571;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9"/>
          <p:cNvGrpSpPr/>
          <p:nvPr/>
        </p:nvGrpSpPr>
        <p:grpSpPr>
          <a:xfrm>
            <a:off x="6584154" y="3827060"/>
            <a:ext cx="388966" cy="388966"/>
            <a:chOff x="1190625" y="238125"/>
            <a:chExt cx="5235075" cy="5235075"/>
          </a:xfrm>
        </p:grpSpPr>
        <p:sp>
          <p:nvSpPr>
            <p:cNvPr id="8574" name="Google Shape;8574;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9"/>
          <p:cNvGrpSpPr/>
          <p:nvPr/>
        </p:nvGrpSpPr>
        <p:grpSpPr>
          <a:xfrm>
            <a:off x="5592488" y="3828305"/>
            <a:ext cx="387641" cy="387641"/>
            <a:chOff x="7199196" y="1561258"/>
            <a:chExt cx="397866" cy="397866"/>
          </a:xfrm>
        </p:grpSpPr>
        <p:sp>
          <p:nvSpPr>
            <p:cNvPr id="8577" name="Google Shape;8577;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0" name="Google Shape;8580;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84" name="Shape 8584"/>
        <p:cNvGrpSpPr/>
        <p:nvPr/>
      </p:nvGrpSpPr>
      <p:grpSpPr>
        <a:xfrm>
          <a:off x="0" y="0"/>
          <a:ext cx="0" cy="0"/>
          <a:chOff x="0" y="0"/>
          <a:chExt cx="0" cy="0"/>
        </a:xfrm>
      </p:grpSpPr>
      <p:pic>
        <p:nvPicPr>
          <p:cNvPr id="8585" name="Google Shape;8585;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idx="4294967295" type="title"/>
          </p:nvPr>
        </p:nvSpPr>
        <p:spPr>
          <a:xfrm>
            <a:off x="293197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309" name="Google Shape;309;p38"/>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cxnSp>
        <p:nvCxnSpPr>
          <p:cNvPr id="310" name="Google Shape;310;p38"/>
          <p:cNvCxnSpPr>
            <a:endCxn id="311"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11" name="Google Shape;311;p38"/>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312" name="Google Shape;312;p38"/>
          <p:cNvCxnSpPr>
            <a:stCxn id="313" idx="3"/>
            <a:endCxn id="314" idx="1"/>
          </p:cNvCxnSpPr>
          <p:nvPr/>
        </p:nvCxnSpPr>
        <p:spPr>
          <a:xfrm>
            <a:off x="2037438" y="1709872"/>
            <a:ext cx="4927500" cy="0"/>
          </a:xfrm>
          <a:prstGeom prst="straightConnector1">
            <a:avLst/>
          </a:prstGeom>
          <a:noFill/>
          <a:ln cap="flat" cmpd="sng" w="19050">
            <a:solidFill>
              <a:schemeClr val="dk1"/>
            </a:solidFill>
            <a:prstDash val="solid"/>
            <a:round/>
            <a:headEnd len="med" w="med" type="none"/>
            <a:tailEnd len="med" w="med" type="none"/>
          </a:ln>
        </p:spPr>
      </p:cxnSp>
      <p:sp>
        <p:nvSpPr>
          <p:cNvPr id="315" name="Google Shape;315;p38"/>
          <p:cNvSpPr txBox="1"/>
          <p:nvPr>
            <p:ph idx="4294967295" type="title"/>
          </p:nvPr>
        </p:nvSpPr>
        <p:spPr>
          <a:xfrm>
            <a:off x="1099950"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316" name="Google Shape;316;p38"/>
          <p:cNvSpPr txBox="1"/>
          <p:nvPr>
            <p:ph idx="4294967295" type="title"/>
          </p:nvPr>
        </p:nvSpPr>
        <p:spPr>
          <a:xfrm>
            <a:off x="6114313" y="21295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313" name="Google Shape;313;p38"/>
          <p:cNvSpPr/>
          <p:nvPr/>
        </p:nvSpPr>
        <p:spPr>
          <a:xfrm>
            <a:off x="1762938"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3594963" y="15726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5427000"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4" name="Google Shape;314;p38"/>
          <p:cNvSpPr/>
          <p:nvPr/>
        </p:nvSpPr>
        <p:spPr>
          <a:xfrm>
            <a:off x="6964813"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txBox="1"/>
          <p:nvPr>
            <p:ph idx="4294967295" type="title"/>
          </p:nvPr>
        </p:nvSpPr>
        <p:spPr>
          <a:xfrm>
            <a:off x="484342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pic>
        <p:nvPicPr>
          <p:cNvPr id="320" name="Google Shape;320;p38"/>
          <p:cNvPicPr preferRelativeResize="0"/>
          <p:nvPr/>
        </p:nvPicPr>
        <p:blipFill>
          <a:blip r:embed="rId3">
            <a:alphaModFix/>
          </a:blip>
          <a:stretch>
            <a:fillRect/>
          </a:stretch>
        </p:blipFill>
        <p:spPr>
          <a:xfrm>
            <a:off x="1290600" y="3110875"/>
            <a:ext cx="1219200" cy="121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idx="4294967295" type="subTitle"/>
          </p:nvPr>
        </p:nvSpPr>
        <p:spPr>
          <a:xfrm>
            <a:off x="1139850" y="3075575"/>
            <a:ext cx="6864300" cy="112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Scoring of proposals </a:t>
            </a:r>
            <a:r>
              <a:rPr lang="en"/>
              <a:t>based on RFPs’ criterias, companies’ profile and baseline prices using an AI model.</a:t>
            </a:r>
            <a:endParaRPr/>
          </a:p>
          <a:p>
            <a:pPr indent="-317500" lvl="0" marL="457200" rtl="0" algn="l">
              <a:spcBef>
                <a:spcPts val="0"/>
              </a:spcBef>
              <a:spcAft>
                <a:spcPts val="0"/>
              </a:spcAft>
              <a:buSzPts val="1400"/>
              <a:buChar char="-"/>
            </a:pPr>
            <a:r>
              <a:rPr b="1" lang="en"/>
              <a:t>Reporting of potential abuse </a:t>
            </a:r>
            <a:r>
              <a:rPr lang="en"/>
              <a:t>via other competitors / AI.</a:t>
            </a:r>
            <a:endParaRPr/>
          </a:p>
        </p:txBody>
      </p:sp>
      <p:sp>
        <p:nvSpPr>
          <p:cNvPr id="326" name="Google Shape;326;p39"/>
          <p:cNvSpPr txBox="1"/>
          <p:nvPr>
            <p:ph idx="4294967295" type="title"/>
          </p:nvPr>
        </p:nvSpPr>
        <p:spPr>
          <a:xfrm>
            <a:off x="293197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Tendering process</a:t>
            </a:r>
            <a:endParaRPr sz="1800">
              <a:solidFill>
                <a:schemeClr val="dk1"/>
              </a:solidFill>
            </a:endParaRPr>
          </a:p>
        </p:txBody>
      </p:sp>
      <p:sp>
        <p:nvSpPr>
          <p:cNvPr id="327" name="Google Shape;327;p39"/>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Solution</a:t>
            </a:r>
            <a:endParaRPr b="0"/>
          </a:p>
        </p:txBody>
      </p:sp>
      <p:cxnSp>
        <p:nvCxnSpPr>
          <p:cNvPr id="328" name="Google Shape;328;p39"/>
          <p:cNvCxnSpPr>
            <a:endCxn id="329"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29" name="Google Shape;329;p39"/>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cxnSp>
        <p:nvCxnSpPr>
          <p:cNvPr id="330" name="Google Shape;330;p39"/>
          <p:cNvCxnSpPr>
            <a:stCxn id="331" idx="3"/>
            <a:endCxn id="332" idx="1"/>
          </p:cNvCxnSpPr>
          <p:nvPr/>
        </p:nvCxnSpPr>
        <p:spPr>
          <a:xfrm>
            <a:off x="2037438" y="1709872"/>
            <a:ext cx="4927500" cy="0"/>
          </a:xfrm>
          <a:prstGeom prst="straightConnector1">
            <a:avLst/>
          </a:prstGeom>
          <a:noFill/>
          <a:ln cap="flat" cmpd="sng" w="19050">
            <a:solidFill>
              <a:schemeClr val="dk1"/>
            </a:solidFill>
            <a:prstDash val="solid"/>
            <a:round/>
            <a:headEnd len="med" w="med" type="none"/>
            <a:tailEnd len="med" w="med" type="none"/>
          </a:ln>
        </p:spPr>
      </p:cxnSp>
      <p:sp>
        <p:nvSpPr>
          <p:cNvPr id="333" name="Google Shape;333;p39"/>
          <p:cNvSpPr txBox="1"/>
          <p:nvPr>
            <p:ph idx="4294967295" type="title"/>
          </p:nvPr>
        </p:nvSpPr>
        <p:spPr>
          <a:xfrm>
            <a:off x="1099950"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Pre-selection</a:t>
            </a:r>
            <a:endParaRPr sz="1800">
              <a:solidFill>
                <a:schemeClr val="dk1"/>
              </a:solidFill>
            </a:endParaRPr>
          </a:p>
        </p:txBody>
      </p:sp>
      <p:sp>
        <p:nvSpPr>
          <p:cNvPr id="334" name="Google Shape;334;p39"/>
          <p:cNvSpPr txBox="1"/>
          <p:nvPr>
            <p:ph idx="4294967295" type="title"/>
          </p:nvPr>
        </p:nvSpPr>
        <p:spPr>
          <a:xfrm>
            <a:off x="6114313" y="2129598"/>
            <a:ext cx="22590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Post-selection</a:t>
            </a:r>
            <a:endParaRPr sz="2400">
              <a:solidFill>
                <a:schemeClr val="dk1"/>
              </a:solidFill>
            </a:endParaRPr>
          </a:p>
        </p:txBody>
      </p:sp>
      <p:sp>
        <p:nvSpPr>
          <p:cNvPr id="331" name="Google Shape;331;p39"/>
          <p:cNvSpPr/>
          <p:nvPr/>
        </p:nvSpPr>
        <p:spPr>
          <a:xfrm>
            <a:off x="1762938"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3594963"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6" name="Google Shape;336;p39"/>
          <p:cNvSpPr/>
          <p:nvPr/>
        </p:nvSpPr>
        <p:spPr>
          <a:xfrm>
            <a:off x="5427000" y="1572622"/>
            <a:ext cx="274500" cy="274500"/>
          </a:xfrm>
          <a:prstGeom prst="rect">
            <a:avLst/>
          </a:prstGeom>
          <a:solidFill>
            <a:srgbClr val="FF6B6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9"/>
          <p:cNvSpPr/>
          <p:nvPr/>
        </p:nvSpPr>
        <p:spPr>
          <a:xfrm>
            <a:off x="6964813" y="1572622"/>
            <a:ext cx="274500" cy="27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txBox="1"/>
          <p:nvPr>
            <p:ph idx="4294967295" type="title"/>
          </p:nvPr>
        </p:nvSpPr>
        <p:spPr>
          <a:xfrm>
            <a:off x="4843425" y="2129600"/>
            <a:ext cx="1600500" cy="442800"/>
          </a:xfrm>
          <a:prstGeom prst="rect">
            <a:avLst/>
          </a:prstGeom>
          <a:solidFill>
            <a:schemeClr val="lt1"/>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t>Evaluation</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720000" y="640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Workflow</a:t>
            </a:r>
            <a:endParaRPr b="0"/>
          </a:p>
        </p:txBody>
      </p:sp>
      <p:cxnSp>
        <p:nvCxnSpPr>
          <p:cNvPr id="343" name="Google Shape;343;p40"/>
          <p:cNvCxnSpPr>
            <a:endCxn id="344"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44" name="Google Shape;344;p40"/>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pic>
        <p:nvPicPr>
          <p:cNvPr id="345" name="Google Shape;345;p40"/>
          <p:cNvPicPr preferRelativeResize="0"/>
          <p:nvPr/>
        </p:nvPicPr>
        <p:blipFill>
          <a:blip r:embed="rId3">
            <a:alphaModFix/>
          </a:blip>
          <a:stretch>
            <a:fillRect/>
          </a:stretch>
        </p:blipFill>
        <p:spPr>
          <a:xfrm>
            <a:off x="76200" y="905875"/>
            <a:ext cx="8991601" cy="378894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idx="4294967295" type="subTitle"/>
          </p:nvPr>
        </p:nvSpPr>
        <p:spPr>
          <a:xfrm>
            <a:off x="1104775" y="2609900"/>
            <a:ext cx="19545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Limited to 2 submissions / month.</a:t>
            </a:r>
            <a:endParaRPr b="1"/>
          </a:p>
        </p:txBody>
      </p:sp>
      <p:sp>
        <p:nvSpPr>
          <p:cNvPr id="351" name="Google Shape;351;p41"/>
          <p:cNvSpPr txBox="1"/>
          <p:nvPr>
            <p:ph type="title"/>
          </p:nvPr>
        </p:nvSpPr>
        <p:spPr>
          <a:xfrm>
            <a:off x="720000" y="521225"/>
            <a:ext cx="77040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Business model (B2B)</a:t>
            </a:r>
            <a:endParaRPr b="0"/>
          </a:p>
        </p:txBody>
      </p:sp>
      <p:cxnSp>
        <p:nvCxnSpPr>
          <p:cNvPr id="352" name="Google Shape;352;p41"/>
          <p:cNvCxnSpPr>
            <a:endCxn id="353" idx="1"/>
          </p:cNvCxnSpPr>
          <p:nvPr/>
        </p:nvCxnSpPr>
        <p:spPr>
          <a:xfrm>
            <a:off x="-331800" y="4868547"/>
            <a:ext cx="6663300" cy="0"/>
          </a:xfrm>
          <a:prstGeom prst="straightConnector1">
            <a:avLst/>
          </a:prstGeom>
          <a:noFill/>
          <a:ln cap="flat" cmpd="sng" w="19050">
            <a:solidFill>
              <a:srgbClr val="302926"/>
            </a:solidFill>
            <a:prstDash val="solid"/>
            <a:round/>
            <a:headEnd len="med" w="med" type="none"/>
            <a:tailEnd len="med" w="med" type="none"/>
          </a:ln>
        </p:spPr>
      </p:cxnSp>
      <p:sp>
        <p:nvSpPr>
          <p:cNvPr id="353" name="Google Shape;353;p41"/>
          <p:cNvSpPr txBox="1"/>
          <p:nvPr/>
        </p:nvSpPr>
        <p:spPr>
          <a:xfrm>
            <a:off x="6331500" y="4630647"/>
            <a:ext cx="2585400" cy="47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Coding4Integrity Hackathon</a:t>
            </a:r>
            <a:endParaRPr sz="1200">
              <a:solidFill>
                <a:srgbClr val="302926"/>
              </a:solidFill>
              <a:latin typeface="Nunito"/>
              <a:ea typeface="Nunito"/>
              <a:cs typeface="Nunito"/>
              <a:sym typeface="Nunito"/>
            </a:endParaRPr>
          </a:p>
        </p:txBody>
      </p:sp>
      <p:pic>
        <p:nvPicPr>
          <p:cNvPr id="354" name="Google Shape;354;p41"/>
          <p:cNvPicPr preferRelativeResize="0"/>
          <p:nvPr/>
        </p:nvPicPr>
        <p:blipFill>
          <a:blip r:embed="rId3">
            <a:alphaModFix/>
          </a:blip>
          <a:stretch>
            <a:fillRect/>
          </a:stretch>
        </p:blipFill>
        <p:spPr>
          <a:xfrm>
            <a:off x="1872725" y="1701738"/>
            <a:ext cx="475800" cy="475800"/>
          </a:xfrm>
          <a:prstGeom prst="rect">
            <a:avLst/>
          </a:prstGeom>
          <a:noFill/>
          <a:ln>
            <a:noFill/>
          </a:ln>
        </p:spPr>
      </p:pic>
      <p:pic>
        <p:nvPicPr>
          <p:cNvPr id="355" name="Google Shape;355;p41"/>
          <p:cNvPicPr preferRelativeResize="0"/>
          <p:nvPr/>
        </p:nvPicPr>
        <p:blipFill>
          <a:blip r:embed="rId4">
            <a:alphaModFix/>
          </a:blip>
          <a:stretch>
            <a:fillRect/>
          </a:stretch>
        </p:blipFill>
        <p:spPr>
          <a:xfrm>
            <a:off x="4286100" y="1653751"/>
            <a:ext cx="571800" cy="571800"/>
          </a:xfrm>
          <a:prstGeom prst="rect">
            <a:avLst/>
          </a:prstGeom>
          <a:noFill/>
          <a:ln>
            <a:noFill/>
          </a:ln>
        </p:spPr>
      </p:pic>
      <p:sp>
        <p:nvSpPr>
          <p:cNvPr id="356" name="Google Shape;356;p41"/>
          <p:cNvSpPr txBox="1"/>
          <p:nvPr>
            <p:ph idx="4294967295" type="subTitle"/>
          </p:nvPr>
        </p:nvSpPr>
        <p:spPr>
          <a:xfrm>
            <a:off x="6050775" y="2609900"/>
            <a:ext cx="18441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0.05% of winning proposal’s price.</a:t>
            </a:r>
            <a:endParaRPr b="1"/>
          </a:p>
        </p:txBody>
      </p:sp>
      <p:sp>
        <p:nvSpPr>
          <p:cNvPr id="357" name="Google Shape;357;p41"/>
          <p:cNvSpPr txBox="1"/>
          <p:nvPr>
            <p:ph idx="4294967295" type="subTitle"/>
          </p:nvPr>
        </p:nvSpPr>
        <p:spPr>
          <a:xfrm>
            <a:off x="3446825" y="2609900"/>
            <a:ext cx="25854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Annual </a:t>
            </a:r>
            <a:r>
              <a:rPr b="1" lang="en"/>
              <a:t>subscription</a:t>
            </a:r>
            <a:r>
              <a:rPr b="1" lang="en"/>
              <a:t> for unlimited submissions.</a:t>
            </a:r>
            <a:endParaRPr b="1"/>
          </a:p>
          <a:p>
            <a:pPr indent="0" lvl="0" marL="0" rtl="0" algn="ctr">
              <a:spcBef>
                <a:spcPts val="1600"/>
              </a:spcBef>
              <a:spcAft>
                <a:spcPts val="0"/>
              </a:spcAft>
              <a:buNone/>
            </a:pPr>
            <a:r>
              <a:rPr b="1" lang="en"/>
              <a:t>SME: 500$</a:t>
            </a:r>
            <a:endParaRPr b="1"/>
          </a:p>
          <a:p>
            <a:pPr indent="0" lvl="0" marL="0" rtl="0" algn="ctr">
              <a:spcBef>
                <a:spcPts val="0"/>
              </a:spcBef>
              <a:spcAft>
                <a:spcPts val="0"/>
              </a:spcAft>
              <a:buNone/>
            </a:pPr>
            <a:r>
              <a:rPr b="1" lang="en"/>
              <a:t>Large Enterprises: 1000$</a:t>
            </a:r>
            <a:endParaRPr b="1"/>
          </a:p>
          <a:p>
            <a:pPr indent="0" lvl="0" marL="0" rtl="0" algn="ctr">
              <a:spcBef>
                <a:spcPts val="1600"/>
              </a:spcBef>
              <a:spcAft>
                <a:spcPts val="1600"/>
              </a:spcAft>
              <a:buNone/>
            </a:pPr>
            <a:r>
              <a:t/>
            </a:r>
            <a:endParaRPr b="1"/>
          </a:p>
        </p:txBody>
      </p:sp>
      <p:pic>
        <p:nvPicPr>
          <p:cNvPr id="358" name="Google Shape;358;p41"/>
          <p:cNvPicPr preferRelativeResize="0"/>
          <p:nvPr/>
        </p:nvPicPr>
        <p:blipFill>
          <a:blip r:embed="rId5">
            <a:alphaModFix/>
          </a:blip>
          <a:stretch>
            <a:fillRect/>
          </a:stretch>
        </p:blipFill>
        <p:spPr>
          <a:xfrm>
            <a:off x="6795475" y="1701750"/>
            <a:ext cx="571800" cy="57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gant Lines Pitch Deck by Slidesgo">
  <a:themeElements>
    <a:clrScheme name="Simple Light">
      <a:dk1>
        <a:srgbClr val="302926"/>
      </a:dk1>
      <a:lt1>
        <a:srgbClr val="E7E7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029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